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96" r:id="rId5"/>
    <p:sldId id="269" r:id="rId6"/>
    <p:sldId id="270" r:id="rId7"/>
    <p:sldId id="297" r:id="rId8"/>
    <p:sldId id="294" r:id="rId9"/>
    <p:sldId id="295" r:id="rId10"/>
    <p:sldId id="298" r:id="rId11"/>
    <p:sldId id="299"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6" d="100"/>
          <a:sy n="86" d="100"/>
        </p:scale>
        <p:origin x="47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ien Mendel - ten Napel" userId="9947d365-22db-42f5-837e-85330c9d8db0" providerId="ADAL" clId="{2CBD9E0F-DBAF-486F-BA41-4DABC8416730}"/>
    <pc:docChg chg="delSld">
      <pc:chgData name="Regien Mendel - ten Napel" userId="9947d365-22db-42f5-837e-85330c9d8db0" providerId="ADAL" clId="{2CBD9E0F-DBAF-486F-BA41-4DABC8416730}" dt="2023-02-07T13:31:04.239" v="2" actId="47"/>
      <pc:docMkLst>
        <pc:docMk/>
      </pc:docMkLst>
      <pc:sldChg chg="del">
        <pc:chgData name="Regien Mendel - ten Napel" userId="9947d365-22db-42f5-837e-85330c9d8db0" providerId="ADAL" clId="{2CBD9E0F-DBAF-486F-BA41-4DABC8416730}" dt="2023-02-07T13:30:17.359" v="0" actId="47"/>
        <pc:sldMkLst>
          <pc:docMk/>
          <pc:sldMk cId="3049748840" sldId="257"/>
        </pc:sldMkLst>
      </pc:sldChg>
      <pc:sldChg chg="del">
        <pc:chgData name="Regien Mendel - ten Napel" userId="9947d365-22db-42f5-837e-85330c9d8db0" providerId="ADAL" clId="{2CBD9E0F-DBAF-486F-BA41-4DABC8416730}" dt="2023-02-07T13:30:19.551" v="1" actId="47"/>
        <pc:sldMkLst>
          <pc:docMk/>
          <pc:sldMk cId="1959324136" sldId="258"/>
        </pc:sldMkLst>
      </pc:sldChg>
      <pc:sldChg chg="del">
        <pc:chgData name="Regien Mendel - ten Napel" userId="9947d365-22db-42f5-837e-85330c9d8db0" providerId="ADAL" clId="{2CBD9E0F-DBAF-486F-BA41-4DABC8416730}" dt="2023-02-07T13:31:04.239" v="2" actId="47"/>
        <pc:sldMkLst>
          <pc:docMk/>
          <pc:sldMk cId="1318114100" sldId="261"/>
        </pc:sldMkLst>
      </pc:sldChg>
      <pc:sldChg chg="del">
        <pc:chgData name="Regien Mendel - ten Napel" userId="9947d365-22db-42f5-837e-85330c9d8db0" providerId="ADAL" clId="{2CBD9E0F-DBAF-486F-BA41-4DABC8416730}" dt="2023-02-07T13:31:04.239" v="2" actId="47"/>
        <pc:sldMkLst>
          <pc:docMk/>
          <pc:sldMk cId="2625585981" sldId="262"/>
        </pc:sldMkLst>
      </pc:sldChg>
      <pc:sldChg chg="del">
        <pc:chgData name="Regien Mendel - ten Napel" userId="9947d365-22db-42f5-837e-85330c9d8db0" providerId="ADAL" clId="{2CBD9E0F-DBAF-486F-BA41-4DABC8416730}" dt="2023-02-07T13:31:04.239" v="2" actId="47"/>
        <pc:sldMkLst>
          <pc:docMk/>
          <pc:sldMk cId="2662704306" sldId="264"/>
        </pc:sldMkLst>
      </pc:sldChg>
      <pc:sldChg chg="del">
        <pc:chgData name="Regien Mendel - ten Napel" userId="9947d365-22db-42f5-837e-85330c9d8db0" providerId="ADAL" clId="{2CBD9E0F-DBAF-486F-BA41-4DABC8416730}" dt="2023-02-07T13:31:04.239" v="2" actId="47"/>
        <pc:sldMkLst>
          <pc:docMk/>
          <pc:sldMk cId="1650282295" sldId="265"/>
        </pc:sldMkLst>
      </pc:sldChg>
      <pc:sldChg chg="del">
        <pc:chgData name="Regien Mendel - ten Napel" userId="9947d365-22db-42f5-837e-85330c9d8db0" providerId="ADAL" clId="{2CBD9E0F-DBAF-486F-BA41-4DABC8416730}" dt="2023-02-07T13:31:04.239" v="2" actId="47"/>
        <pc:sldMkLst>
          <pc:docMk/>
          <pc:sldMk cId="3238449448" sldId="266"/>
        </pc:sldMkLst>
      </pc:sldChg>
      <pc:sldChg chg="del">
        <pc:chgData name="Regien Mendel - ten Napel" userId="9947d365-22db-42f5-837e-85330c9d8db0" providerId="ADAL" clId="{2CBD9E0F-DBAF-486F-BA41-4DABC8416730}" dt="2023-02-07T13:31:04.239" v="2" actId="47"/>
        <pc:sldMkLst>
          <pc:docMk/>
          <pc:sldMk cId="1961511994" sldId="271"/>
        </pc:sldMkLst>
      </pc:sldChg>
      <pc:sldChg chg="del">
        <pc:chgData name="Regien Mendel - ten Napel" userId="9947d365-22db-42f5-837e-85330c9d8db0" providerId="ADAL" clId="{2CBD9E0F-DBAF-486F-BA41-4DABC8416730}" dt="2023-02-07T13:31:04.239" v="2" actId="47"/>
        <pc:sldMkLst>
          <pc:docMk/>
          <pc:sldMk cId="2844707862" sldId="272"/>
        </pc:sldMkLst>
      </pc:sldChg>
      <pc:sldChg chg="del">
        <pc:chgData name="Regien Mendel - ten Napel" userId="9947d365-22db-42f5-837e-85330c9d8db0" providerId="ADAL" clId="{2CBD9E0F-DBAF-486F-BA41-4DABC8416730}" dt="2023-02-07T13:31:04.239" v="2" actId="47"/>
        <pc:sldMkLst>
          <pc:docMk/>
          <pc:sldMk cId="74055531" sldId="273"/>
        </pc:sldMkLst>
      </pc:sldChg>
      <pc:sldChg chg="del">
        <pc:chgData name="Regien Mendel - ten Napel" userId="9947d365-22db-42f5-837e-85330c9d8db0" providerId="ADAL" clId="{2CBD9E0F-DBAF-486F-BA41-4DABC8416730}" dt="2023-02-07T13:31:04.239" v="2" actId="47"/>
        <pc:sldMkLst>
          <pc:docMk/>
          <pc:sldMk cId="1983887871" sldId="274"/>
        </pc:sldMkLst>
      </pc:sldChg>
      <pc:sldChg chg="del">
        <pc:chgData name="Regien Mendel - ten Napel" userId="9947d365-22db-42f5-837e-85330c9d8db0" providerId="ADAL" clId="{2CBD9E0F-DBAF-486F-BA41-4DABC8416730}" dt="2023-02-07T13:31:04.239" v="2" actId="47"/>
        <pc:sldMkLst>
          <pc:docMk/>
          <pc:sldMk cId="3071303023" sldId="276"/>
        </pc:sldMkLst>
      </pc:sldChg>
      <pc:sldChg chg="del">
        <pc:chgData name="Regien Mendel - ten Napel" userId="9947d365-22db-42f5-837e-85330c9d8db0" providerId="ADAL" clId="{2CBD9E0F-DBAF-486F-BA41-4DABC8416730}" dt="2023-02-07T13:31:04.239" v="2" actId="47"/>
        <pc:sldMkLst>
          <pc:docMk/>
          <pc:sldMk cId="197010213" sldId="278"/>
        </pc:sldMkLst>
      </pc:sldChg>
      <pc:sldChg chg="del">
        <pc:chgData name="Regien Mendel - ten Napel" userId="9947d365-22db-42f5-837e-85330c9d8db0" providerId="ADAL" clId="{2CBD9E0F-DBAF-486F-BA41-4DABC8416730}" dt="2023-02-07T13:31:04.239" v="2" actId="47"/>
        <pc:sldMkLst>
          <pc:docMk/>
          <pc:sldMk cId="3651081483" sldId="300"/>
        </pc:sldMkLst>
      </pc:sldChg>
      <pc:sldChg chg="del">
        <pc:chgData name="Regien Mendel - ten Napel" userId="9947d365-22db-42f5-837e-85330c9d8db0" providerId="ADAL" clId="{2CBD9E0F-DBAF-486F-BA41-4DABC8416730}" dt="2023-02-07T13:31:04.239" v="2" actId="47"/>
        <pc:sldMkLst>
          <pc:docMk/>
          <pc:sldMk cId="1647570501" sldId="306"/>
        </pc:sldMkLst>
      </pc:sldChg>
      <pc:sldChg chg="del">
        <pc:chgData name="Regien Mendel - ten Napel" userId="9947d365-22db-42f5-837e-85330c9d8db0" providerId="ADAL" clId="{2CBD9E0F-DBAF-486F-BA41-4DABC8416730}" dt="2023-02-07T13:31:04.239" v="2" actId="47"/>
        <pc:sldMkLst>
          <pc:docMk/>
          <pc:sldMk cId="214222373" sldId="307"/>
        </pc:sldMkLst>
      </pc:sldChg>
      <pc:sldChg chg="del">
        <pc:chgData name="Regien Mendel - ten Napel" userId="9947d365-22db-42f5-837e-85330c9d8db0" providerId="ADAL" clId="{2CBD9E0F-DBAF-486F-BA41-4DABC8416730}" dt="2023-02-07T13:31:04.239" v="2" actId="47"/>
        <pc:sldMkLst>
          <pc:docMk/>
          <pc:sldMk cId="4074548249" sldId="308"/>
        </pc:sldMkLst>
      </pc:sldChg>
      <pc:sldChg chg="del">
        <pc:chgData name="Regien Mendel - ten Napel" userId="9947d365-22db-42f5-837e-85330c9d8db0" providerId="ADAL" clId="{2CBD9E0F-DBAF-486F-BA41-4DABC8416730}" dt="2023-02-07T13:31:04.239" v="2" actId="47"/>
        <pc:sldMkLst>
          <pc:docMk/>
          <pc:sldMk cId="325752779" sldId="30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401F9-3438-79FC-F02C-842C1A6AB30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C3988D2-B6B2-203E-5450-7CAFFBA08D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B9D2461-3421-A429-76B6-5D84AB94E00A}"/>
              </a:ext>
            </a:extLst>
          </p:cNvPr>
          <p:cNvSpPr>
            <a:spLocks noGrp="1"/>
          </p:cNvSpPr>
          <p:nvPr>
            <p:ph type="dt" sz="half" idx="10"/>
          </p:nvPr>
        </p:nvSpPr>
        <p:spPr/>
        <p:txBody>
          <a:bodyPr/>
          <a:lstStyle/>
          <a:p>
            <a:fld id="{A5D4DB73-E1ED-4DF0-A6CB-7965ECF1B910}" type="datetimeFigureOut">
              <a:rPr lang="nl-NL" smtClean="0"/>
              <a:t>7-2-2023</a:t>
            </a:fld>
            <a:endParaRPr lang="nl-NL"/>
          </a:p>
        </p:txBody>
      </p:sp>
      <p:sp>
        <p:nvSpPr>
          <p:cNvPr id="5" name="Tijdelijke aanduiding voor voettekst 4">
            <a:extLst>
              <a:ext uri="{FF2B5EF4-FFF2-40B4-BE49-F238E27FC236}">
                <a16:creationId xmlns:a16="http://schemas.microsoft.com/office/drawing/2014/main" id="{3EAEDFA9-A59E-A10D-DCF3-B9961E3BBFD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8255324-07C7-43A0-DD54-7B4A5FD72D13}"/>
              </a:ext>
            </a:extLst>
          </p:cNvPr>
          <p:cNvSpPr>
            <a:spLocks noGrp="1"/>
          </p:cNvSpPr>
          <p:nvPr>
            <p:ph type="sldNum" sz="quarter" idx="12"/>
          </p:nvPr>
        </p:nvSpPr>
        <p:spPr/>
        <p:txBody>
          <a:bodyPr/>
          <a:lstStyle/>
          <a:p>
            <a:fld id="{67FDC8EB-20A3-4FF6-AF0B-06D840EDE931}" type="slidenum">
              <a:rPr lang="nl-NL" smtClean="0"/>
              <a:t>‹nr.›</a:t>
            </a:fld>
            <a:endParaRPr lang="nl-NL"/>
          </a:p>
        </p:txBody>
      </p:sp>
    </p:spTree>
    <p:extLst>
      <p:ext uri="{BB962C8B-B14F-4D97-AF65-F5344CB8AC3E}">
        <p14:creationId xmlns:p14="http://schemas.microsoft.com/office/powerpoint/2010/main" val="3461965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F28B9-96D0-5428-CE51-6E1300479B0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10A0237-A722-3597-DBD5-41668D9ED8D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ED08055-FEA2-9956-7BCB-AA3C4BFC080A}"/>
              </a:ext>
            </a:extLst>
          </p:cNvPr>
          <p:cNvSpPr>
            <a:spLocks noGrp="1"/>
          </p:cNvSpPr>
          <p:nvPr>
            <p:ph type="dt" sz="half" idx="10"/>
          </p:nvPr>
        </p:nvSpPr>
        <p:spPr/>
        <p:txBody>
          <a:bodyPr/>
          <a:lstStyle/>
          <a:p>
            <a:fld id="{A5D4DB73-E1ED-4DF0-A6CB-7965ECF1B910}" type="datetimeFigureOut">
              <a:rPr lang="nl-NL" smtClean="0"/>
              <a:t>7-2-2023</a:t>
            </a:fld>
            <a:endParaRPr lang="nl-NL"/>
          </a:p>
        </p:txBody>
      </p:sp>
      <p:sp>
        <p:nvSpPr>
          <p:cNvPr id="5" name="Tijdelijke aanduiding voor voettekst 4">
            <a:extLst>
              <a:ext uri="{FF2B5EF4-FFF2-40B4-BE49-F238E27FC236}">
                <a16:creationId xmlns:a16="http://schemas.microsoft.com/office/drawing/2014/main" id="{C02D6563-657B-7991-294F-B354F6AF89C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4F9FEF8-87C4-67BC-0F60-F97B17C8E162}"/>
              </a:ext>
            </a:extLst>
          </p:cNvPr>
          <p:cNvSpPr>
            <a:spLocks noGrp="1"/>
          </p:cNvSpPr>
          <p:nvPr>
            <p:ph type="sldNum" sz="quarter" idx="12"/>
          </p:nvPr>
        </p:nvSpPr>
        <p:spPr/>
        <p:txBody>
          <a:bodyPr/>
          <a:lstStyle/>
          <a:p>
            <a:fld id="{67FDC8EB-20A3-4FF6-AF0B-06D840EDE931}" type="slidenum">
              <a:rPr lang="nl-NL" smtClean="0"/>
              <a:t>‹nr.›</a:t>
            </a:fld>
            <a:endParaRPr lang="nl-NL"/>
          </a:p>
        </p:txBody>
      </p:sp>
    </p:spTree>
    <p:extLst>
      <p:ext uri="{BB962C8B-B14F-4D97-AF65-F5344CB8AC3E}">
        <p14:creationId xmlns:p14="http://schemas.microsoft.com/office/powerpoint/2010/main" val="3056243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8EBC6C8-15D9-BD9C-BD64-E9440C4E85F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0CFF199-5B35-9DB9-B8E5-EAC91370993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0AC0B60-7D8B-EBB5-8BD1-F744B1193CB7}"/>
              </a:ext>
            </a:extLst>
          </p:cNvPr>
          <p:cNvSpPr>
            <a:spLocks noGrp="1"/>
          </p:cNvSpPr>
          <p:nvPr>
            <p:ph type="dt" sz="half" idx="10"/>
          </p:nvPr>
        </p:nvSpPr>
        <p:spPr/>
        <p:txBody>
          <a:bodyPr/>
          <a:lstStyle/>
          <a:p>
            <a:fld id="{A5D4DB73-E1ED-4DF0-A6CB-7965ECF1B910}" type="datetimeFigureOut">
              <a:rPr lang="nl-NL" smtClean="0"/>
              <a:t>7-2-2023</a:t>
            </a:fld>
            <a:endParaRPr lang="nl-NL"/>
          </a:p>
        </p:txBody>
      </p:sp>
      <p:sp>
        <p:nvSpPr>
          <p:cNvPr id="5" name="Tijdelijke aanduiding voor voettekst 4">
            <a:extLst>
              <a:ext uri="{FF2B5EF4-FFF2-40B4-BE49-F238E27FC236}">
                <a16:creationId xmlns:a16="http://schemas.microsoft.com/office/drawing/2014/main" id="{74D3479A-46AF-65A9-B86D-B48173E1035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5110DCF-7D7F-0F68-8787-FC81DC9B4863}"/>
              </a:ext>
            </a:extLst>
          </p:cNvPr>
          <p:cNvSpPr>
            <a:spLocks noGrp="1"/>
          </p:cNvSpPr>
          <p:nvPr>
            <p:ph type="sldNum" sz="quarter" idx="12"/>
          </p:nvPr>
        </p:nvSpPr>
        <p:spPr/>
        <p:txBody>
          <a:bodyPr/>
          <a:lstStyle/>
          <a:p>
            <a:fld id="{67FDC8EB-20A3-4FF6-AF0B-06D840EDE931}" type="slidenum">
              <a:rPr lang="nl-NL" smtClean="0"/>
              <a:t>‹nr.›</a:t>
            </a:fld>
            <a:endParaRPr lang="nl-NL"/>
          </a:p>
        </p:txBody>
      </p:sp>
    </p:spTree>
    <p:extLst>
      <p:ext uri="{BB962C8B-B14F-4D97-AF65-F5344CB8AC3E}">
        <p14:creationId xmlns:p14="http://schemas.microsoft.com/office/powerpoint/2010/main" val="3348294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2410038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57CBB4-9DE7-13D7-8BB3-D8AB08DC55F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A262247-A73F-EF53-D5A2-4793C97DD85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46E1CD1-323B-933D-DFA8-A056D98829A1}"/>
              </a:ext>
            </a:extLst>
          </p:cNvPr>
          <p:cNvSpPr>
            <a:spLocks noGrp="1"/>
          </p:cNvSpPr>
          <p:nvPr>
            <p:ph type="dt" sz="half" idx="10"/>
          </p:nvPr>
        </p:nvSpPr>
        <p:spPr/>
        <p:txBody>
          <a:bodyPr/>
          <a:lstStyle/>
          <a:p>
            <a:fld id="{A5D4DB73-E1ED-4DF0-A6CB-7965ECF1B910}" type="datetimeFigureOut">
              <a:rPr lang="nl-NL" smtClean="0"/>
              <a:t>7-2-2023</a:t>
            </a:fld>
            <a:endParaRPr lang="nl-NL"/>
          </a:p>
        </p:txBody>
      </p:sp>
      <p:sp>
        <p:nvSpPr>
          <p:cNvPr id="5" name="Tijdelijke aanduiding voor voettekst 4">
            <a:extLst>
              <a:ext uri="{FF2B5EF4-FFF2-40B4-BE49-F238E27FC236}">
                <a16:creationId xmlns:a16="http://schemas.microsoft.com/office/drawing/2014/main" id="{199EEDDB-3691-709A-7925-F9CD6B2BF1C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E71CB5A-EAD7-A0E0-60B9-8DB7E9A2C0FF}"/>
              </a:ext>
            </a:extLst>
          </p:cNvPr>
          <p:cNvSpPr>
            <a:spLocks noGrp="1"/>
          </p:cNvSpPr>
          <p:nvPr>
            <p:ph type="sldNum" sz="quarter" idx="12"/>
          </p:nvPr>
        </p:nvSpPr>
        <p:spPr/>
        <p:txBody>
          <a:bodyPr/>
          <a:lstStyle/>
          <a:p>
            <a:fld id="{67FDC8EB-20A3-4FF6-AF0B-06D840EDE931}" type="slidenum">
              <a:rPr lang="nl-NL" smtClean="0"/>
              <a:t>‹nr.›</a:t>
            </a:fld>
            <a:endParaRPr lang="nl-NL"/>
          </a:p>
        </p:txBody>
      </p:sp>
    </p:spTree>
    <p:extLst>
      <p:ext uri="{BB962C8B-B14F-4D97-AF65-F5344CB8AC3E}">
        <p14:creationId xmlns:p14="http://schemas.microsoft.com/office/powerpoint/2010/main" val="2594293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11243A-1888-F632-F547-E61882BC201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97C22F9-B8F3-974C-8637-4DD765CD8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5300AE7-A584-3D1D-A7F3-E8C8C339828D}"/>
              </a:ext>
            </a:extLst>
          </p:cNvPr>
          <p:cNvSpPr>
            <a:spLocks noGrp="1"/>
          </p:cNvSpPr>
          <p:nvPr>
            <p:ph type="dt" sz="half" idx="10"/>
          </p:nvPr>
        </p:nvSpPr>
        <p:spPr/>
        <p:txBody>
          <a:bodyPr/>
          <a:lstStyle/>
          <a:p>
            <a:fld id="{A5D4DB73-E1ED-4DF0-A6CB-7965ECF1B910}" type="datetimeFigureOut">
              <a:rPr lang="nl-NL" smtClean="0"/>
              <a:t>7-2-2023</a:t>
            </a:fld>
            <a:endParaRPr lang="nl-NL"/>
          </a:p>
        </p:txBody>
      </p:sp>
      <p:sp>
        <p:nvSpPr>
          <p:cNvPr id="5" name="Tijdelijke aanduiding voor voettekst 4">
            <a:extLst>
              <a:ext uri="{FF2B5EF4-FFF2-40B4-BE49-F238E27FC236}">
                <a16:creationId xmlns:a16="http://schemas.microsoft.com/office/drawing/2014/main" id="{3AFDB99B-1FA8-AF2F-5460-A5C996444B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F059FF2-D15A-F868-EF65-CB717FAC8D4F}"/>
              </a:ext>
            </a:extLst>
          </p:cNvPr>
          <p:cNvSpPr>
            <a:spLocks noGrp="1"/>
          </p:cNvSpPr>
          <p:nvPr>
            <p:ph type="sldNum" sz="quarter" idx="12"/>
          </p:nvPr>
        </p:nvSpPr>
        <p:spPr/>
        <p:txBody>
          <a:bodyPr/>
          <a:lstStyle/>
          <a:p>
            <a:fld id="{67FDC8EB-20A3-4FF6-AF0B-06D840EDE931}" type="slidenum">
              <a:rPr lang="nl-NL" smtClean="0"/>
              <a:t>‹nr.›</a:t>
            </a:fld>
            <a:endParaRPr lang="nl-NL"/>
          </a:p>
        </p:txBody>
      </p:sp>
    </p:spTree>
    <p:extLst>
      <p:ext uri="{BB962C8B-B14F-4D97-AF65-F5344CB8AC3E}">
        <p14:creationId xmlns:p14="http://schemas.microsoft.com/office/powerpoint/2010/main" val="302896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C2C8F5-EC55-5B2D-C1A0-929886F642A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A9A9D68-92F2-1E21-B74C-203EEFC2C77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ED9D3A2-4316-C9A0-7765-D77D31E1644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99E687B-E804-096A-8754-1BB12C30C16F}"/>
              </a:ext>
            </a:extLst>
          </p:cNvPr>
          <p:cNvSpPr>
            <a:spLocks noGrp="1"/>
          </p:cNvSpPr>
          <p:nvPr>
            <p:ph type="dt" sz="half" idx="10"/>
          </p:nvPr>
        </p:nvSpPr>
        <p:spPr/>
        <p:txBody>
          <a:bodyPr/>
          <a:lstStyle/>
          <a:p>
            <a:fld id="{A5D4DB73-E1ED-4DF0-A6CB-7965ECF1B910}" type="datetimeFigureOut">
              <a:rPr lang="nl-NL" smtClean="0"/>
              <a:t>7-2-2023</a:t>
            </a:fld>
            <a:endParaRPr lang="nl-NL"/>
          </a:p>
        </p:txBody>
      </p:sp>
      <p:sp>
        <p:nvSpPr>
          <p:cNvPr id="6" name="Tijdelijke aanduiding voor voettekst 5">
            <a:extLst>
              <a:ext uri="{FF2B5EF4-FFF2-40B4-BE49-F238E27FC236}">
                <a16:creationId xmlns:a16="http://schemas.microsoft.com/office/drawing/2014/main" id="{8E89B313-327E-AE1C-A7ED-96776CA0AF0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0E94460-AB47-E9CA-CB21-50F8DB0300E7}"/>
              </a:ext>
            </a:extLst>
          </p:cNvPr>
          <p:cNvSpPr>
            <a:spLocks noGrp="1"/>
          </p:cNvSpPr>
          <p:nvPr>
            <p:ph type="sldNum" sz="quarter" idx="12"/>
          </p:nvPr>
        </p:nvSpPr>
        <p:spPr/>
        <p:txBody>
          <a:bodyPr/>
          <a:lstStyle/>
          <a:p>
            <a:fld id="{67FDC8EB-20A3-4FF6-AF0B-06D840EDE931}" type="slidenum">
              <a:rPr lang="nl-NL" smtClean="0"/>
              <a:t>‹nr.›</a:t>
            </a:fld>
            <a:endParaRPr lang="nl-NL"/>
          </a:p>
        </p:txBody>
      </p:sp>
    </p:spTree>
    <p:extLst>
      <p:ext uri="{BB962C8B-B14F-4D97-AF65-F5344CB8AC3E}">
        <p14:creationId xmlns:p14="http://schemas.microsoft.com/office/powerpoint/2010/main" val="280860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275165-1047-DF4E-C923-513DEAA5A7A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0350104-1AFE-A052-E2B5-0304BB498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8DB9938-7FD1-42A6-9E66-DBAF5D7F5C1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463A02F-B5BA-B988-65D2-7505B2577E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B0D86FD-EEC7-DA17-50CD-532E57618B4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B1CB3BE-D512-95EC-EED8-9FF166837E4B}"/>
              </a:ext>
            </a:extLst>
          </p:cNvPr>
          <p:cNvSpPr>
            <a:spLocks noGrp="1"/>
          </p:cNvSpPr>
          <p:nvPr>
            <p:ph type="dt" sz="half" idx="10"/>
          </p:nvPr>
        </p:nvSpPr>
        <p:spPr/>
        <p:txBody>
          <a:bodyPr/>
          <a:lstStyle/>
          <a:p>
            <a:fld id="{A5D4DB73-E1ED-4DF0-A6CB-7965ECF1B910}" type="datetimeFigureOut">
              <a:rPr lang="nl-NL" smtClean="0"/>
              <a:t>7-2-2023</a:t>
            </a:fld>
            <a:endParaRPr lang="nl-NL"/>
          </a:p>
        </p:txBody>
      </p:sp>
      <p:sp>
        <p:nvSpPr>
          <p:cNvPr id="8" name="Tijdelijke aanduiding voor voettekst 7">
            <a:extLst>
              <a:ext uri="{FF2B5EF4-FFF2-40B4-BE49-F238E27FC236}">
                <a16:creationId xmlns:a16="http://schemas.microsoft.com/office/drawing/2014/main" id="{98130110-BB85-DF1B-A3AB-34A2D2E293D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311AE74-6B61-FE4B-AD04-0B577C4D10F6}"/>
              </a:ext>
            </a:extLst>
          </p:cNvPr>
          <p:cNvSpPr>
            <a:spLocks noGrp="1"/>
          </p:cNvSpPr>
          <p:nvPr>
            <p:ph type="sldNum" sz="quarter" idx="12"/>
          </p:nvPr>
        </p:nvSpPr>
        <p:spPr/>
        <p:txBody>
          <a:bodyPr/>
          <a:lstStyle/>
          <a:p>
            <a:fld id="{67FDC8EB-20A3-4FF6-AF0B-06D840EDE931}" type="slidenum">
              <a:rPr lang="nl-NL" smtClean="0"/>
              <a:t>‹nr.›</a:t>
            </a:fld>
            <a:endParaRPr lang="nl-NL"/>
          </a:p>
        </p:txBody>
      </p:sp>
    </p:spTree>
    <p:extLst>
      <p:ext uri="{BB962C8B-B14F-4D97-AF65-F5344CB8AC3E}">
        <p14:creationId xmlns:p14="http://schemas.microsoft.com/office/powerpoint/2010/main" val="3398930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CF1BDD-495C-E56D-F39B-AC48B445B05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E00E109-39D6-28D5-A466-9AAB807C27C7}"/>
              </a:ext>
            </a:extLst>
          </p:cNvPr>
          <p:cNvSpPr>
            <a:spLocks noGrp="1"/>
          </p:cNvSpPr>
          <p:nvPr>
            <p:ph type="dt" sz="half" idx="10"/>
          </p:nvPr>
        </p:nvSpPr>
        <p:spPr/>
        <p:txBody>
          <a:bodyPr/>
          <a:lstStyle/>
          <a:p>
            <a:fld id="{A5D4DB73-E1ED-4DF0-A6CB-7965ECF1B910}" type="datetimeFigureOut">
              <a:rPr lang="nl-NL" smtClean="0"/>
              <a:t>7-2-2023</a:t>
            </a:fld>
            <a:endParaRPr lang="nl-NL"/>
          </a:p>
        </p:txBody>
      </p:sp>
      <p:sp>
        <p:nvSpPr>
          <p:cNvPr id="4" name="Tijdelijke aanduiding voor voettekst 3">
            <a:extLst>
              <a:ext uri="{FF2B5EF4-FFF2-40B4-BE49-F238E27FC236}">
                <a16:creationId xmlns:a16="http://schemas.microsoft.com/office/drawing/2014/main" id="{77138E03-FDC3-9A0F-F3F0-810C47873BD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B06256E-C4B3-6C6A-6BEB-04C1BAF14487}"/>
              </a:ext>
            </a:extLst>
          </p:cNvPr>
          <p:cNvSpPr>
            <a:spLocks noGrp="1"/>
          </p:cNvSpPr>
          <p:nvPr>
            <p:ph type="sldNum" sz="quarter" idx="12"/>
          </p:nvPr>
        </p:nvSpPr>
        <p:spPr/>
        <p:txBody>
          <a:bodyPr/>
          <a:lstStyle/>
          <a:p>
            <a:fld id="{67FDC8EB-20A3-4FF6-AF0B-06D840EDE931}" type="slidenum">
              <a:rPr lang="nl-NL" smtClean="0"/>
              <a:t>‹nr.›</a:t>
            </a:fld>
            <a:endParaRPr lang="nl-NL"/>
          </a:p>
        </p:txBody>
      </p:sp>
    </p:spTree>
    <p:extLst>
      <p:ext uri="{BB962C8B-B14F-4D97-AF65-F5344CB8AC3E}">
        <p14:creationId xmlns:p14="http://schemas.microsoft.com/office/powerpoint/2010/main" val="3748816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33949C6-2880-DD02-C737-DE667E938F8D}"/>
              </a:ext>
            </a:extLst>
          </p:cNvPr>
          <p:cNvSpPr>
            <a:spLocks noGrp="1"/>
          </p:cNvSpPr>
          <p:nvPr>
            <p:ph type="dt" sz="half" idx="10"/>
          </p:nvPr>
        </p:nvSpPr>
        <p:spPr/>
        <p:txBody>
          <a:bodyPr/>
          <a:lstStyle/>
          <a:p>
            <a:fld id="{A5D4DB73-E1ED-4DF0-A6CB-7965ECF1B910}" type="datetimeFigureOut">
              <a:rPr lang="nl-NL" smtClean="0"/>
              <a:t>7-2-2023</a:t>
            </a:fld>
            <a:endParaRPr lang="nl-NL"/>
          </a:p>
        </p:txBody>
      </p:sp>
      <p:sp>
        <p:nvSpPr>
          <p:cNvPr id="3" name="Tijdelijke aanduiding voor voettekst 2">
            <a:extLst>
              <a:ext uri="{FF2B5EF4-FFF2-40B4-BE49-F238E27FC236}">
                <a16:creationId xmlns:a16="http://schemas.microsoft.com/office/drawing/2014/main" id="{224A2CD1-67A1-92DD-4973-5235F8C093D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8622341-B374-89D0-AFF5-F3F163E49515}"/>
              </a:ext>
            </a:extLst>
          </p:cNvPr>
          <p:cNvSpPr>
            <a:spLocks noGrp="1"/>
          </p:cNvSpPr>
          <p:nvPr>
            <p:ph type="sldNum" sz="quarter" idx="12"/>
          </p:nvPr>
        </p:nvSpPr>
        <p:spPr/>
        <p:txBody>
          <a:bodyPr/>
          <a:lstStyle/>
          <a:p>
            <a:fld id="{67FDC8EB-20A3-4FF6-AF0B-06D840EDE931}" type="slidenum">
              <a:rPr lang="nl-NL" smtClean="0"/>
              <a:t>‹nr.›</a:t>
            </a:fld>
            <a:endParaRPr lang="nl-NL"/>
          </a:p>
        </p:txBody>
      </p:sp>
    </p:spTree>
    <p:extLst>
      <p:ext uri="{BB962C8B-B14F-4D97-AF65-F5344CB8AC3E}">
        <p14:creationId xmlns:p14="http://schemas.microsoft.com/office/powerpoint/2010/main" val="121059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C24D4-F603-6271-B3D4-CAF7C76E2DB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1E8DC69-07AF-70C5-C635-F30995B95E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1917D9E-FCAE-ED05-E482-19C75EB33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2D6760-C894-B800-21E2-E140B5E1D015}"/>
              </a:ext>
            </a:extLst>
          </p:cNvPr>
          <p:cNvSpPr>
            <a:spLocks noGrp="1"/>
          </p:cNvSpPr>
          <p:nvPr>
            <p:ph type="dt" sz="half" idx="10"/>
          </p:nvPr>
        </p:nvSpPr>
        <p:spPr/>
        <p:txBody>
          <a:bodyPr/>
          <a:lstStyle/>
          <a:p>
            <a:fld id="{A5D4DB73-E1ED-4DF0-A6CB-7965ECF1B910}" type="datetimeFigureOut">
              <a:rPr lang="nl-NL" smtClean="0"/>
              <a:t>7-2-2023</a:t>
            </a:fld>
            <a:endParaRPr lang="nl-NL"/>
          </a:p>
        </p:txBody>
      </p:sp>
      <p:sp>
        <p:nvSpPr>
          <p:cNvPr id="6" name="Tijdelijke aanduiding voor voettekst 5">
            <a:extLst>
              <a:ext uri="{FF2B5EF4-FFF2-40B4-BE49-F238E27FC236}">
                <a16:creationId xmlns:a16="http://schemas.microsoft.com/office/drawing/2014/main" id="{287709D8-F769-7EEC-D1E4-9438C8F9851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F0948C7-236D-5AE0-76E0-6EB94C1A489B}"/>
              </a:ext>
            </a:extLst>
          </p:cNvPr>
          <p:cNvSpPr>
            <a:spLocks noGrp="1"/>
          </p:cNvSpPr>
          <p:nvPr>
            <p:ph type="sldNum" sz="quarter" idx="12"/>
          </p:nvPr>
        </p:nvSpPr>
        <p:spPr/>
        <p:txBody>
          <a:bodyPr/>
          <a:lstStyle/>
          <a:p>
            <a:fld id="{67FDC8EB-20A3-4FF6-AF0B-06D840EDE931}" type="slidenum">
              <a:rPr lang="nl-NL" smtClean="0"/>
              <a:t>‹nr.›</a:t>
            </a:fld>
            <a:endParaRPr lang="nl-NL"/>
          </a:p>
        </p:txBody>
      </p:sp>
    </p:spTree>
    <p:extLst>
      <p:ext uri="{BB962C8B-B14F-4D97-AF65-F5344CB8AC3E}">
        <p14:creationId xmlns:p14="http://schemas.microsoft.com/office/powerpoint/2010/main" val="1655511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0AF585-06E8-E933-8EFB-CAF511BF018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A19EF43-2C2B-1FFA-98D3-0BF103C1B1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8B0A368-3DCD-3F3F-8881-CAD9789864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A02851F-589F-DD25-F8E5-79C346FC6E8A}"/>
              </a:ext>
            </a:extLst>
          </p:cNvPr>
          <p:cNvSpPr>
            <a:spLocks noGrp="1"/>
          </p:cNvSpPr>
          <p:nvPr>
            <p:ph type="dt" sz="half" idx="10"/>
          </p:nvPr>
        </p:nvSpPr>
        <p:spPr/>
        <p:txBody>
          <a:bodyPr/>
          <a:lstStyle/>
          <a:p>
            <a:fld id="{A5D4DB73-E1ED-4DF0-A6CB-7965ECF1B910}" type="datetimeFigureOut">
              <a:rPr lang="nl-NL" smtClean="0"/>
              <a:t>7-2-2023</a:t>
            </a:fld>
            <a:endParaRPr lang="nl-NL"/>
          </a:p>
        </p:txBody>
      </p:sp>
      <p:sp>
        <p:nvSpPr>
          <p:cNvPr id="6" name="Tijdelijke aanduiding voor voettekst 5">
            <a:extLst>
              <a:ext uri="{FF2B5EF4-FFF2-40B4-BE49-F238E27FC236}">
                <a16:creationId xmlns:a16="http://schemas.microsoft.com/office/drawing/2014/main" id="{D31CE57D-FB6C-0EA6-DF71-4264FF3AA0A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33F94DF-D186-91C6-61CF-D0893183220A}"/>
              </a:ext>
            </a:extLst>
          </p:cNvPr>
          <p:cNvSpPr>
            <a:spLocks noGrp="1"/>
          </p:cNvSpPr>
          <p:nvPr>
            <p:ph type="sldNum" sz="quarter" idx="12"/>
          </p:nvPr>
        </p:nvSpPr>
        <p:spPr/>
        <p:txBody>
          <a:bodyPr/>
          <a:lstStyle/>
          <a:p>
            <a:fld id="{67FDC8EB-20A3-4FF6-AF0B-06D840EDE931}" type="slidenum">
              <a:rPr lang="nl-NL" smtClean="0"/>
              <a:t>‹nr.›</a:t>
            </a:fld>
            <a:endParaRPr lang="nl-NL"/>
          </a:p>
        </p:txBody>
      </p:sp>
    </p:spTree>
    <p:extLst>
      <p:ext uri="{BB962C8B-B14F-4D97-AF65-F5344CB8AC3E}">
        <p14:creationId xmlns:p14="http://schemas.microsoft.com/office/powerpoint/2010/main" val="1912421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877A668-1C25-E1FA-A9EF-F6D544670B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C2155B4-47D9-BF82-5713-87DF5AF221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7BD330-7D09-6572-DDD9-23ACF959B0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4DB73-E1ED-4DF0-A6CB-7965ECF1B910}" type="datetimeFigureOut">
              <a:rPr lang="nl-NL" smtClean="0"/>
              <a:t>7-2-2023</a:t>
            </a:fld>
            <a:endParaRPr lang="nl-NL"/>
          </a:p>
        </p:txBody>
      </p:sp>
      <p:sp>
        <p:nvSpPr>
          <p:cNvPr id="5" name="Tijdelijke aanduiding voor voettekst 4">
            <a:extLst>
              <a:ext uri="{FF2B5EF4-FFF2-40B4-BE49-F238E27FC236}">
                <a16:creationId xmlns:a16="http://schemas.microsoft.com/office/drawing/2014/main" id="{6420D19C-AE25-7AC9-8E62-0CC704D466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60D9EF4-5691-401C-8309-3081857785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DC8EB-20A3-4FF6-AF0B-06D840EDE931}" type="slidenum">
              <a:rPr lang="nl-NL" smtClean="0"/>
              <a:t>‹nr.›</a:t>
            </a:fld>
            <a:endParaRPr lang="nl-NL"/>
          </a:p>
        </p:txBody>
      </p:sp>
    </p:spTree>
    <p:extLst>
      <p:ext uri="{BB962C8B-B14F-4D97-AF65-F5344CB8AC3E}">
        <p14:creationId xmlns:p14="http://schemas.microsoft.com/office/powerpoint/2010/main" val="1288568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89906643@N06/41514541372"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uincenter-defever.be/nl/catalog-96/begoniafamilie-begoniaceae/bladbegonia--begonia-rex-"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Category:Grow_light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Afbeelding 7" descr="Afbeelding met plant">
            <a:extLst>
              <a:ext uri="{FF2B5EF4-FFF2-40B4-BE49-F238E27FC236}">
                <a16:creationId xmlns:a16="http://schemas.microsoft.com/office/drawing/2014/main" id="{B7FEAB69-E3F5-3C6F-70B5-2E501459F89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421" b="14508"/>
          <a:stretch/>
        </p:blipFill>
        <p:spPr>
          <a:xfrm>
            <a:off x="20" y="10"/>
            <a:ext cx="12191980" cy="6857990"/>
          </a:xfrm>
          <a:prstGeom prst="rect">
            <a:avLst/>
          </a:prstGeom>
        </p:spPr>
      </p:pic>
      <p:sp>
        <p:nvSpPr>
          <p:cNvPr id="14"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EC5E3E18-2674-FDDA-2202-131402925D9B}"/>
              </a:ext>
            </a:extLst>
          </p:cNvPr>
          <p:cNvSpPr>
            <a:spLocks noGrp="1"/>
          </p:cNvSpPr>
          <p:nvPr>
            <p:ph type="ctrTitle"/>
          </p:nvPr>
        </p:nvSpPr>
        <p:spPr>
          <a:xfrm>
            <a:off x="8022021" y="3231931"/>
            <a:ext cx="3852041" cy="1834056"/>
          </a:xfrm>
        </p:spPr>
        <p:txBody>
          <a:bodyPr>
            <a:normAutofit/>
          </a:bodyPr>
          <a:lstStyle/>
          <a:p>
            <a:r>
              <a:rPr lang="nl-NL" sz="4000"/>
              <a:t>Kamerplanten</a:t>
            </a:r>
          </a:p>
        </p:txBody>
      </p:sp>
      <p:sp>
        <p:nvSpPr>
          <p:cNvPr id="3" name="Ondertitel 2">
            <a:extLst>
              <a:ext uri="{FF2B5EF4-FFF2-40B4-BE49-F238E27FC236}">
                <a16:creationId xmlns:a16="http://schemas.microsoft.com/office/drawing/2014/main" id="{AA1E8CC2-107E-D4D1-0030-1B059D6DD287}"/>
              </a:ext>
            </a:extLst>
          </p:cNvPr>
          <p:cNvSpPr>
            <a:spLocks noGrp="1"/>
          </p:cNvSpPr>
          <p:nvPr>
            <p:ph type="subTitle" idx="1"/>
          </p:nvPr>
        </p:nvSpPr>
        <p:spPr>
          <a:xfrm>
            <a:off x="7782910" y="5242675"/>
            <a:ext cx="4330262" cy="683284"/>
          </a:xfrm>
        </p:spPr>
        <p:txBody>
          <a:bodyPr>
            <a:normAutofit/>
          </a:bodyPr>
          <a:lstStyle/>
          <a:p>
            <a:r>
              <a:rPr lang="nl-NL" sz="2000" dirty="0"/>
              <a:t>23 januari</a:t>
            </a:r>
          </a:p>
        </p:txBody>
      </p:sp>
      <p:cxnSp>
        <p:nvCxnSpPr>
          <p:cNvPr id="16" name="Straight Connector 15">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741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begonia, plant, boom, esdoorn&#10;&#10;Automatisch gegenereerde beschrijving">
            <a:extLst>
              <a:ext uri="{FF2B5EF4-FFF2-40B4-BE49-F238E27FC236}">
                <a16:creationId xmlns:a16="http://schemas.microsoft.com/office/drawing/2014/main" id="{B2A553C0-8EB8-A4B9-0A60-9CF5A6B9F8B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443"/>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DCC6DD5C-6541-5D14-144C-C5DA08A31608}"/>
              </a:ext>
            </a:extLst>
          </p:cNvPr>
          <p:cNvSpPr>
            <a:spLocks noGrp="1"/>
          </p:cNvSpPr>
          <p:nvPr>
            <p:ph type="title"/>
          </p:nvPr>
        </p:nvSpPr>
        <p:spPr>
          <a:xfrm>
            <a:off x="525516" y="1412241"/>
            <a:ext cx="4409089" cy="1397423"/>
          </a:xfrm>
        </p:spPr>
        <p:txBody>
          <a:bodyPr>
            <a:normAutofit/>
          </a:bodyPr>
          <a:lstStyle/>
          <a:p>
            <a:pPr algn="ctr"/>
            <a:r>
              <a:rPr lang="nl-NL" sz="3600" dirty="0"/>
              <a:t>Uiterlijke kenmerken (verzorging)</a:t>
            </a: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562C26FA-61C7-651B-177B-24CC0E702BA2}"/>
              </a:ext>
            </a:extLst>
          </p:cNvPr>
          <p:cNvSpPr>
            <a:spLocks noGrp="1"/>
          </p:cNvSpPr>
          <p:nvPr>
            <p:ph idx="1"/>
          </p:nvPr>
        </p:nvSpPr>
        <p:spPr>
          <a:xfrm>
            <a:off x="525516" y="3864615"/>
            <a:ext cx="4593021" cy="2619839"/>
          </a:xfrm>
        </p:spPr>
        <p:txBody>
          <a:bodyPr anchor="ctr">
            <a:normAutofit fontScale="85000" lnSpcReduction="20000"/>
          </a:bodyPr>
          <a:lstStyle/>
          <a:p>
            <a:r>
              <a:rPr lang="nl-NL" sz="1800" dirty="0"/>
              <a:t>Dikke en dunne bladeren;</a:t>
            </a:r>
          </a:p>
          <a:p>
            <a:endParaRPr lang="nl-NL" sz="1800" dirty="0"/>
          </a:p>
          <a:p>
            <a:r>
              <a:rPr lang="nl-NL" sz="1800" dirty="0"/>
              <a:t>Grote en kleine bladeren;</a:t>
            </a:r>
          </a:p>
          <a:p>
            <a:endParaRPr lang="nl-NL" sz="1800" dirty="0"/>
          </a:p>
          <a:p>
            <a:r>
              <a:rPr lang="nl-NL" sz="1800" dirty="0"/>
              <a:t>Bloei of groen;</a:t>
            </a:r>
          </a:p>
          <a:p>
            <a:endParaRPr lang="nl-NL" sz="1800" dirty="0"/>
          </a:p>
          <a:p>
            <a:r>
              <a:rPr lang="nl-NL" sz="1800" dirty="0"/>
              <a:t>Bont;</a:t>
            </a:r>
          </a:p>
          <a:p>
            <a:endParaRPr lang="nl-NL" sz="1800" dirty="0"/>
          </a:p>
          <a:p>
            <a:r>
              <a:rPr lang="nl-NL" sz="1800" dirty="0"/>
              <a:t>Harig blad.</a:t>
            </a:r>
          </a:p>
          <a:p>
            <a:endParaRPr lang="nl-NL" sz="1800" dirty="0"/>
          </a:p>
          <a:p>
            <a:endParaRPr lang="nl-NL" sz="1800" dirty="0"/>
          </a:p>
        </p:txBody>
      </p:sp>
      <p:sp>
        <p:nvSpPr>
          <p:cNvPr id="6" name="Tekstvak 5">
            <a:extLst>
              <a:ext uri="{FF2B5EF4-FFF2-40B4-BE49-F238E27FC236}">
                <a16:creationId xmlns:a16="http://schemas.microsoft.com/office/drawing/2014/main" id="{51C8C2E1-FC4C-D9E9-9804-EF84001AECC3}"/>
              </a:ext>
            </a:extLst>
          </p:cNvPr>
          <p:cNvSpPr txBox="1"/>
          <p:nvPr/>
        </p:nvSpPr>
        <p:spPr>
          <a:xfrm>
            <a:off x="9500236" y="6657945"/>
            <a:ext cx="2691763" cy="200055"/>
          </a:xfrm>
          <a:prstGeom prst="rect">
            <a:avLst/>
          </a:prstGeom>
          <a:solidFill>
            <a:srgbClr val="000000"/>
          </a:solidFill>
        </p:spPr>
        <p:txBody>
          <a:bodyPr wrap="none" rtlCol="0">
            <a:spAutoFit/>
          </a:bodyPr>
          <a:lstStyle/>
          <a:p>
            <a:pPr algn="r">
              <a:spcAft>
                <a:spcPts val="600"/>
              </a:spcAft>
            </a:pPr>
            <a:r>
              <a:rPr lang="nl-NL" sz="700">
                <a:solidFill>
                  <a:srgbClr val="FFFFFF"/>
                </a:solidFill>
                <a:hlinkClick r:id="rId3" tooltip="https://www.tuincenter-defever.be/nl/catalog-96/begoniafamilie-begoniaceae/bladbegonia--begonia-rex-">
                  <a:extLst>
                    <a:ext uri="{A12FA001-AC4F-418D-AE19-62706E023703}">
                      <ahyp:hlinkClr xmlns:ahyp="http://schemas.microsoft.com/office/drawing/2018/hyperlinkcolor" val="tx"/>
                    </a:ext>
                  </a:extLst>
                </a:hlinkClick>
              </a:rPr>
              <a:t>Deze foto</a:t>
            </a:r>
            <a:r>
              <a:rPr lang="nl-NL" sz="700">
                <a:solidFill>
                  <a:srgbClr val="FFFFFF"/>
                </a:solidFill>
              </a:rPr>
              <a:t> van Onbekende auteur is gelicentieerd onder </a:t>
            </a:r>
            <a:r>
              <a:rPr lang="nl-NL"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nl-NL" sz="700">
              <a:solidFill>
                <a:srgbClr val="FFFFFF"/>
              </a:solidFill>
            </a:endParaRPr>
          </a:p>
        </p:txBody>
      </p:sp>
    </p:spTree>
    <p:extLst>
      <p:ext uri="{BB962C8B-B14F-4D97-AF65-F5344CB8AC3E}">
        <p14:creationId xmlns:p14="http://schemas.microsoft.com/office/powerpoint/2010/main" val="740967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Water</a:t>
            </a:r>
            <a:r>
              <a:rPr lang="nl-NL" dirty="0"/>
              <a:t> </a:t>
            </a:r>
          </a:p>
        </p:txBody>
      </p:sp>
      <p:sp>
        <p:nvSpPr>
          <p:cNvPr id="3" name="Tijdelijke aanduiding voor inhoud 2"/>
          <p:cNvSpPr>
            <a:spLocks noGrp="1"/>
          </p:cNvSpPr>
          <p:nvPr>
            <p:ph idx="1"/>
          </p:nvPr>
        </p:nvSpPr>
        <p:spPr>
          <a:xfrm>
            <a:off x="838200" y="1690688"/>
            <a:ext cx="10020300" cy="4486275"/>
          </a:xfrm>
        </p:spPr>
        <p:txBody>
          <a:bodyPr>
            <a:normAutofit fontScale="92500" lnSpcReduction="20000"/>
          </a:bodyPr>
          <a:lstStyle/>
          <a:p>
            <a:pPr lvl="0"/>
            <a:r>
              <a:rPr lang="nl-NL" sz="1900" b="1" dirty="0"/>
              <a:t>Meer</a:t>
            </a:r>
            <a:r>
              <a:rPr lang="nl-NL" sz="1900" dirty="0"/>
              <a:t> water bij een hogere temperatuur, minder bij lage temperaturen.</a:t>
            </a:r>
          </a:p>
          <a:p>
            <a:pPr lvl="0"/>
            <a:endParaRPr lang="nl-NL" sz="100" dirty="0"/>
          </a:p>
          <a:p>
            <a:pPr lvl="0"/>
            <a:r>
              <a:rPr lang="nl-NL" sz="1900" b="1" dirty="0"/>
              <a:t>Meer</a:t>
            </a:r>
            <a:r>
              <a:rPr lang="nl-NL" sz="1900" dirty="0"/>
              <a:t> water bij een droge lucht, minder bij vochtige lucht.</a:t>
            </a:r>
          </a:p>
          <a:p>
            <a:pPr lvl="0"/>
            <a:endParaRPr lang="nl-NL" sz="100" dirty="0"/>
          </a:p>
          <a:p>
            <a:pPr lvl="0"/>
            <a:r>
              <a:rPr lang="nl-NL" sz="1900" b="1" dirty="0"/>
              <a:t>Meer</a:t>
            </a:r>
            <a:r>
              <a:rPr lang="nl-NL" sz="1900" dirty="0"/>
              <a:t> water bij rijkere bloei, minder als de plant in rust staat.</a:t>
            </a:r>
          </a:p>
          <a:p>
            <a:pPr lvl="0"/>
            <a:endParaRPr lang="nl-NL" sz="100" dirty="0"/>
          </a:p>
          <a:p>
            <a:pPr lvl="0"/>
            <a:r>
              <a:rPr lang="nl-NL" sz="1900" dirty="0"/>
              <a:t>Planten met dik, vlezig en klein blad </a:t>
            </a:r>
            <a:r>
              <a:rPr lang="nl-NL" sz="1900" b="1" dirty="0"/>
              <a:t>minder</a:t>
            </a:r>
            <a:r>
              <a:rPr lang="nl-NL" sz="1900" dirty="0"/>
              <a:t> water geven dan planten met dun en groot blad. </a:t>
            </a:r>
          </a:p>
          <a:p>
            <a:pPr lvl="0"/>
            <a:endParaRPr lang="nl-NL" sz="100" dirty="0"/>
          </a:p>
          <a:p>
            <a:pPr lvl="0"/>
            <a:r>
              <a:rPr lang="nl-NL" sz="1900" dirty="0"/>
              <a:t>Planten in poreuze potten </a:t>
            </a:r>
            <a:r>
              <a:rPr lang="nl-NL" sz="1900" b="1" dirty="0"/>
              <a:t>meer</a:t>
            </a:r>
            <a:r>
              <a:rPr lang="nl-NL" sz="1900" dirty="0"/>
              <a:t> water geven dan planten die in een waterdichte pot staan. </a:t>
            </a:r>
          </a:p>
          <a:p>
            <a:pPr lvl="0"/>
            <a:endParaRPr lang="nl-NL" sz="100" dirty="0"/>
          </a:p>
          <a:p>
            <a:pPr lvl="0"/>
            <a:r>
              <a:rPr lang="nl-NL" sz="1900" b="1" dirty="0"/>
              <a:t>Regelmatig</a:t>
            </a:r>
            <a:r>
              <a:rPr lang="nl-NL" sz="1900" dirty="0"/>
              <a:t> een klein </a:t>
            </a:r>
            <a:r>
              <a:rPr lang="nl-NL" sz="1900" b="1" dirty="0"/>
              <a:t>beetje</a:t>
            </a:r>
            <a:r>
              <a:rPr lang="nl-NL" sz="1900" dirty="0"/>
              <a:t> water is beter dan in een keer heel veel water geven.</a:t>
            </a:r>
          </a:p>
          <a:p>
            <a:pPr lvl="0"/>
            <a:endParaRPr lang="nl-NL" sz="100" dirty="0"/>
          </a:p>
          <a:p>
            <a:pPr lvl="0"/>
            <a:r>
              <a:rPr lang="nl-NL" sz="1900" dirty="0"/>
              <a:t>Planten enkele uren in water laten staan bij lage temperaturen is heel erg schadelijk. </a:t>
            </a:r>
          </a:p>
          <a:p>
            <a:pPr lvl="0"/>
            <a:endParaRPr lang="nl-NL" sz="1900" dirty="0"/>
          </a:p>
          <a:p>
            <a:pPr lvl="0"/>
            <a:r>
              <a:rPr lang="nl-NL" sz="1900" dirty="0"/>
              <a:t>S ’ochtends water geven is beter dan in de avond </a:t>
            </a:r>
            <a:r>
              <a:rPr lang="nl-NL" sz="1900" dirty="0" err="1"/>
              <a:t>i.v.m</a:t>
            </a:r>
            <a:r>
              <a:rPr lang="nl-NL" sz="1900" dirty="0"/>
              <a:t> verdamping. </a:t>
            </a:r>
          </a:p>
          <a:p>
            <a:pPr lvl="0"/>
            <a:endParaRPr lang="nl-NL" sz="100" dirty="0"/>
          </a:p>
          <a:p>
            <a:pPr lvl="0"/>
            <a:r>
              <a:rPr lang="nl-NL" sz="1900" dirty="0"/>
              <a:t>Heesterachtige planten zoals hortensia’s en azalea’s, één keer per week de kluit potgrond onderdompelen in lauw water, daarna een half uur laten uitlekken. </a:t>
            </a:r>
          </a:p>
          <a:p>
            <a:endParaRPr lang="nl-NL" dirty="0"/>
          </a:p>
        </p:txBody>
      </p:sp>
    </p:spTree>
    <p:extLst>
      <p:ext uri="{BB962C8B-B14F-4D97-AF65-F5344CB8AC3E}">
        <p14:creationId xmlns:p14="http://schemas.microsoft.com/office/powerpoint/2010/main" val="220883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08FF42-BDE1-4902-8609-EF32BCDB11FA}"/>
              </a:ext>
            </a:extLst>
          </p:cNvPr>
          <p:cNvSpPr>
            <a:spLocks noGrp="1"/>
          </p:cNvSpPr>
          <p:nvPr>
            <p:ph type="title"/>
          </p:nvPr>
        </p:nvSpPr>
        <p:spPr/>
        <p:txBody>
          <a:bodyPr/>
          <a:lstStyle/>
          <a:p>
            <a:r>
              <a:rPr lang="nl-NL" dirty="0"/>
              <a:t>Wat zijn kamerplanten</a:t>
            </a:r>
          </a:p>
        </p:txBody>
      </p:sp>
      <p:sp>
        <p:nvSpPr>
          <p:cNvPr id="3" name="Tijdelijke aanduiding voor inhoud 2">
            <a:extLst>
              <a:ext uri="{FF2B5EF4-FFF2-40B4-BE49-F238E27FC236}">
                <a16:creationId xmlns:a16="http://schemas.microsoft.com/office/drawing/2014/main" id="{5DD72DA7-FC7E-4DF6-A028-E82EB00D4CE7}"/>
              </a:ext>
            </a:extLst>
          </p:cNvPr>
          <p:cNvSpPr>
            <a:spLocks noGrp="1"/>
          </p:cNvSpPr>
          <p:nvPr>
            <p:ph idx="1"/>
          </p:nvPr>
        </p:nvSpPr>
        <p:spPr/>
        <p:txBody>
          <a:bodyPr/>
          <a:lstStyle/>
          <a:p>
            <a:r>
              <a:rPr lang="nl-NL" dirty="0"/>
              <a:t>Kamerplanten stammen oorspronkelijk vaak uit landen met een tropisch klimaat of woestijnklimaat. In de Nederlandse of Belgische buitenlucht kunnen ze niet overleven.</a:t>
            </a:r>
          </a:p>
          <a:p>
            <a:endParaRPr lang="nl-NL" dirty="0"/>
          </a:p>
          <a:p>
            <a:r>
              <a:rPr lang="nl-NL" dirty="0"/>
              <a:t>In de winter </a:t>
            </a:r>
            <a:r>
              <a:rPr lang="nl-NL" dirty="0">
                <a:sym typeface="Wingdings" panose="05000000000000000000" pitchFamily="2" charset="2"/>
              </a:rPr>
              <a:t> weinig daglicht</a:t>
            </a:r>
          </a:p>
          <a:p>
            <a:endParaRPr lang="nl-NL" dirty="0">
              <a:sym typeface="Wingdings" panose="05000000000000000000" pitchFamily="2" charset="2"/>
            </a:endParaRPr>
          </a:p>
          <a:p>
            <a:endParaRPr lang="nl-NL" dirty="0"/>
          </a:p>
        </p:txBody>
      </p:sp>
      <p:pic>
        <p:nvPicPr>
          <p:cNvPr id="4" name="Afbeelding 3">
            <a:extLst>
              <a:ext uri="{FF2B5EF4-FFF2-40B4-BE49-F238E27FC236}">
                <a16:creationId xmlns:a16="http://schemas.microsoft.com/office/drawing/2014/main" id="{4E290F90-5304-40BC-922F-090D44F912B6}"/>
              </a:ext>
            </a:extLst>
          </p:cNvPr>
          <p:cNvPicPr>
            <a:picLocks noChangeAspect="1"/>
          </p:cNvPicPr>
          <p:nvPr/>
        </p:nvPicPr>
        <p:blipFill>
          <a:blip r:embed="rId2"/>
          <a:stretch>
            <a:fillRect/>
          </a:stretch>
        </p:blipFill>
        <p:spPr>
          <a:xfrm>
            <a:off x="7652117" y="3160762"/>
            <a:ext cx="3348245" cy="3202140"/>
          </a:xfrm>
          <a:prstGeom prst="rect">
            <a:avLst/>
          </a:prstGeom>
        </p:spPr>
      </p:pic>
      <p:pic>
        <p:nvPicPr>
          <p:cNvPr id="5" name="Afbeelding 4">
            <a:extLst>
              <a:ext uri="{FF2B5EF4-FFF2-40B4-BE49-F238E27FC236}">
                <a16:creationId xmlns:a16="http://schemas.microsoft.com/office/drawing/2014/main" id="{77B936CB-3CD1-4FE2-84A4-32FAE1860B1D}"/>
              </a:ext>
            </a:extLst>
          </p:cNvPr>
          <p:cNvPicPr>
            <a:picLocks noChangeAspect="1"/>
          </p:cNvPicPr>
          <p:nvPr/>
        </p:nvPicPr>
        <p:blipFill>
          <a:blip r:embed="rId3"/>
          <a:stretch>
            <a:fillRect/>
          </a:stretch>
        </p:blipFill>
        <p:spPr>
          <a:xfrm>
            <a:off x="1841127" y="4208739"/>
            <a:ext cx="3370037" cy="2284136"/>
          </a:xfrm>
          <a:prstGeom prst="rect">
            <a:avLst/>
          </a:prstGeom>
        </p:spPr>
      </p:pic>
    </p:spTree>
    <p:extLst>
      <p:ext uri="{BB962C8B-B14F-4D97-AF65-F5344CB8AC3E}">
        <p14:creationId xmlns:p14="http://schemas.microsoft.com/office/powerpoint/2010/main" val="414709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59EAD-B81B-4FC0-B86D-A4A70E8DA6A3}"/>
              </a:ext>
            </a:extLst>
          </p:cNvPr>
          <p:cNvSpPr>
            <a:spLocks noGrp="1"/>
          </p:cNvSpPr>
          <p:nvPr>
            <p:ph type="title"/>
          </p:nvPr>
        </p:nvSpPr>
        <p:spPr/>
        <p:txBody>
          <a:bodyPr/>
          <a:lstStyle/>
          <a:p>
            <a:r>
              <a:rPr lang="nl-NL" dirty="0"/>
              <a:t>Waarom zijn ze belangrijk?</a:t>
            </a:r>
          </a:p>
        </p:txBody>
      </p:sp>
      <p:sp>
        <p:nvSpPr>
          <p:cNvPr id="3" name="Tijdelijke aanduiding voor inhoud 2">
            <a:extLst>
              <a:ext uri="{FF2B5EF4-FFF2-40B4-BE49-F238E27FC236}">
                <a16:creationId xmlns:a16="http://schemas.microsoft.com/office/drawing/2014/main" id="{863E3CAA-ECC2-495E-B9FD-8AA7FF0AD469}"/>
              </a:ext>
            </a:extLst>
          </p:cNvPr>
          <p:cNvSpPr>
            <a:spLocks noGrp="1"/>
          </p:cNvSpPr>
          <p:nvPr>
            <p:ph idx="1"/>
          </p:nvPr>
        </p:nvSpPr>
        <p:spPr/>
        <p:txBody>
          <a:bodyPr>
            <a:normAutofit lnSpcReduction="10000"/>
          </a:bodyPr>
          <a:lstStyle/>
          <a:p>
            <a:r>
              <a:rPr lang="nl-NL" dirty="0"/>
              <a:t>Zuiveren de lucht</a:t>
            </a:r>
          </a:p>
          <a:p>
            <a:endParaRPr lang="nl-NL" dirty="0"/>
          </a:p>
          <a:p>
            <a:r>
              <a:rPr lang="nl-NL" dirty="0"/>
              <a:t>Geven rust</a:t>
            </a:r>
          </a:p>
          <a:p>
            <a:endParaRPr lang="nl-NL" dirty="0"/>
          </a:p>
          <a:p>
            <a:r>
              <a:rPr lang="nl-NL" dirty="0"/>
              <a:t>Vermindert stress</a:t>
            </a:r>
          </a:p>
          <a:p>
            <a:endParaRPr lang="nl-NL" dirty="0"/>
          </a:p>
          <a:p>
            <a:r>
              <a:rPr lang="nl-NL" dirty="0"/>
              <a:t>Geeft zuurstof</a:t>
            </a:r>
          </a:p>
          <a:p>
            <a:endParaRPr lang="nl-NL" dirty="0"/>
          </a:p>
          <a:p>
            <a:r>
              <a:rPr lang="nl-NL" dirty="0"/>
              <a:t>Mensen worden actiever en productiever</a:t>
            </a:r>
          </a:p>
        </p:txBody>
      </p:sp>
      <p:pic>
        <p:nvPicPr>
          <p:cNvPr id="4" name="Afbeelding 3">
            <a:extLst>
              <a:ext uri="{FF2B5EF4-FFF2-40B4-BE49-F238E27FC236}">
                <a16:creationId xmlns:a16="http://schemas.microsoft.com/office/drawing/2014/main" id="{E1F8401A-9859-4151-B108-1A0F55285D5D}"/>
              </a:ext>
            </a:extLst>
          </p:cNvPr>
          <p:cNvPicPr>
            <a:picLocks noChangeAspect="1"/>
          </p:cNvPicPr>
          <p:nvPr/>
        </p:nvPicPr>
        <p:blipFill>
          <a:blip r:embed="rId2"/>
          <a:stretch>
            <a:fillRect/>
          </a:stretch>
        </p:blipFill>
        <p:spPr>
          <a:xfrm>
            <a:off x="7347955" y="1027906"/>
            <a:ext cx="4007708" cy="2664722"/>
          </a:xfrm>
          <a:prstGeom prst="rect">
            <a:avLst/>
          </a:prstGeom>
        </p:spPr>
      </p:pic>
      <p:pic>
        <p:nvPicPr>
          <p:cNvPr id="5" name="Afbeelding 4">
            <a:extLst>
              <a:ext uri="{FF2B5EF4-FFF2-40B4-BE49-F238E27FC236}">
                <a16:creationId xmlns:a16="http://schemas.microsoft.com/office/drawing/2014/main" id="{70F617C6-0EC2-486F-B0E6-AB2812E86F7C}"/>
              </a:ext>
            </a:extLst>
          </p:cNvPr>
          <p:cNvPicPr>
            <a:picLocks noChangeAspect="1"/>
          </p:cNvPicPr>
          <p:nvPr/>
        </p:nvPicPr>
        <p:blipFill>
          <a:blip r:embed="rId3"/>
          <a:stretch>
            <a:fillRect/>
          </a:stretch>
        </p:blipFill>
        <p:spPr>
          <a:xfrm>
            <a:off x="7347955" y="4363416"/>
            <a:ext cx="3670853" cy="2247547"/>
          </a:xfrm>
          <a:prstGeom prst="rect">
            <a:avLst/>
          </a:prstGeom>
        </p:spPr>
      </p:pic>
    </p:spTree>
    <p:extLst>
      <p:ext uri="{BB962C8B-B14F-4D97-AF65-F5344CB8AC3E}">
        <p14:creationId xmlns:p14="http://schemas.microsoft.com/office/powerpoint/2010/main" val="235630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1A5ACB9A-B0E5-4B85-B616-BAAFCBF06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12">
            <a:extLst>
              <a:ext uri="{FF2B5EF4-FFF2-40B4-BE49-F238E27FC236}">
                <a16:creationId xmlns:a16="http://schemas.microsoft.com/office/drawing/2014/main" id="{72E88C85-0C12-45AB-AB38-7DD8508C1C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14" name="Rectangle 13">
              <a:extLst>
                <a:ext uri="{FF2B5EF4-FFF2-40B4-BE49-F238E27FC236}">
                  <a16:creationId xmlns:a16="http://schemas.microsoft.com/office/drawing/2014/main" id="{442F1C99-DC89-4C0E-9645-78ED266B8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rgbClr val="FFFFFF"/>
            </a:solidFill>
            <a:ln w="0">
              <a:noFill/>
              <a:prstDash val="solid"/>
              <a:round/>
              <a:headEnd/>
              <a:tailEnd/>
            </a:ln>
          </p:spPr>
          <p:txBody>
            <a:bodyPr rtlCol="0" anchor="ctr"/>
            <a:lstStyle/>
            <a:p>
              <a:pPr algn="ctr" defTabSz="457200"/>
              <a:endParaRPr lang="en-US">
                <a:solidFill>
                  <a:schemeClr val="tx1"/>
                </a:solidFill>
              </a:endParaRPr>
            </a:p>
          </p:txBody>
        </p:sp>
        <p:sp>
          <p:nvSpPr>
            <p:cNvPr id="15" name="Rectangle 14">
              <a:extLst>
                <a:ext uri="{FF2B5EF4-FFF2-40B4-BE49-F238E27FC236}">
                  <a16:creationId xmlns:a16="http://schemas.microsoft.com/office/drawing/2014/main" id="{49EB5FB3-6DE8-43D7-9A37-2E1189B12C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useBgFill="1">
        <p:nvSpPr>
          <p:cNvPr id="23" name="Freeform: Shape 16">
            <a:extLst>
              <a:ext uri="{FF2B5EF4-FFF2-40B4-BE49-F238E27FC236}">
                <a16:creationId xmlns:a16="http://schemas.microsoft.com/office/drawing/2014/main" id="{21CD0CBD-C727-43F9-BDFE-34D6D1A97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551875"/>
          </a:xfrm>
          <a:custGeom>
            <a:avLst/>
            <a:gdLst>
              <a:gd name="connsiteX0" fmla="*/ 0 w 12191999"/>
              <a:gd name="connsiteY0" fmla="*/ 0 h 6551875"/>
              <a:gd name="connsiteX1" fmla="*/ 12191999 w 12191999"/>
              <a:gd name="connsiteY1" fmla="*/ 0 h 6551875"/>
              <a:gd name="connsiteX2" fmla="*/ 12191999 w 12191999"/>
              <a:gd name="connsiteY2" fmla="*/ 6181404 h 6551875"/>
              <a:gd name="connsiteX3" fmla="*/ 12190147 w 12191999"/>
              <a:gd name="connsiteY3" fmla="*/ 6181361 h 6551875"/>
              <a:gd name="connsiteX4" fmla="*/ 12129821 w 12191999"/>
              <a:gd name="connsiteY4" fmla="*/ 6173424 h 6551875"/>
              <a:gd name="connsiteX5" fmla="*/ 12077433 w 12191999"/>
              <a:gd name="connsiteY5" fmla="*/ 6162311 h 6551875"/>
              <a:gd name="connsiteX6" fmla="*/ 12031397 w 12191999"/>
              <a:gd name="connsiteY6" fmla="*/ 6148023 h 6551875"/>
              <a:gd name="connsiteX7" fmla="*/ 11990121 w 12191999"/>
              <a:gd name="connsiteY7" fmla="*/ 6132148 h 6551875"/>
              <a:gd name="connsiteX8" fmla="*/ 11953609 w 12191999"/>
              <a:gd name="connsiteY8" fmla="*/ 6113098 h 6551875"/>
              <a:gd name="connsiteX9" fmla="*/ 11915509 w 12191999"/>
              <a:gd name="connsiteY9" fmla="*/ 6094048 h 6551875"/>
              <a:gd name="connsiteX10" fmla="*/ 11877409 w 12191999"/>
              <a:gd name="connsiteY10" fmla="*/ 6074998 h 6551875"/>
              <a:gd name="connsiteX11" fmla="*/ 11840897 w 12191999"/>
              <a:gd name="connsiteY11" fmla="*/ 6059123 h 6551875"/>
              <a:gd name="connsiteX12" fmla="*/ 11799621 w 12191999"/>
              <a:gd name="connsiteY12" fmla="*/ 6043248 h 6551875"/>
              <a:gd name="connsiteX13" fmla="*/ 11753583 w 12191999"/>
              <a:gd name="connsiteY13" fmla="*/ 6027373 h 6551875"/>
              <a:gd name="connsiteX14" fmla="*/ 11701197 w 12191999"/>
              <a:gd name="connsiteY14" fmla="*/ 6016261 h 6551875"/>
              <a:gd name="connsiteX15" fmla="*/ 11640871 w 12191999"/>
              <a:gd name="connsiteY15" fmla="*/ 6009911 h 6551875"/>
              <a:gd name="connsiteX16" fmla="*/ 11572609 w 12191999"/>
              <a:gd name="connsiteY16" fmla="*/ 6006736 h 6551875"/>
              <a:gd name="connsiteX17" fmla="*/ 11504347 w 12191999"/>
              <a:gd name="connsiteY17" fmla="*/ 6009911 h 6551875"/>
              <a:gd name="connsiteX18" fmla="*/ 11444021 w 12191999"/>
              <a:gd name="connsiteY18" fmla="*/ 6016261 h 6551875"/>
              <a:gd name="connsiteX19" fmla="*/ 11391633 w 12191999"/>
              <a:gd name="connsiteY19" fmla="*/ 6027373 h 6551875"/>
              <a:gd name="connsiteX20" fmla="*/ 11345597 w 12191999"/>
              <a:gd name="connsiteY20" fmla="*/ 6043248 h 6551875"/>
              <a:gd name="connsiteX21" fmla="*/ 11304321 w 12191999"/>
              <a:gd name="connsiteY21" fmla="*/ 6059123 h 6551875"/>
              <a:gd name="connsiteX22" fmla="*/ 11267809 w 12191999"/>
              <a:gd name="connsiteY22" fmla="*/ 6074998 h 6551875"/>
              <a:gd name="connsiteX23" fmla="*/ 11229709 w 12191999"/>
              <a:gd name="connsiteY23" fmla="*/ 6094048 h 6551875"/>
              <a:gd name="connsiteX24" fmla="*/ 11191609 w 12191999"/>
              <a:gd name="connsiteY24" fmla="*/ 6113098 h 6551875"/>
              <a:gd name="connsiteX25" fmla="*/ 11155097 w 12191999"/>
              <a:gd name="connsiteY25" fmla="*/ 6132148 h 6551875"/>
              <a:gd name="connsiteX26" fmla="*/ 11113821 w 12191999"/>
              <a:gd name="connsiteY26" fmla="*/ 6148023 h 6551875"/>
              <a:gd name="connsiteX27" fmla="*/ 11067783 w 12191999"/>
              <a:gd name="connsiteY27" fmla="*/ 6162311 h 6551875"/>
              <a:gd name="connsiteX28" fmla="*/ 11015397 w 12191999"/>
              <a:gd name="connsiteY28" fmla="*/ 6173423 h 6551875"/>
              <a:gd name="connsiteX29" fmla="*/ 10955071 w 12191999"/>
              <a:gd name="connsiteY29" fmla="*/ 6181361 h 6551875"/>
              <a:gd name="connsiteX30" fmla="*/ 10886809 w 12191999"/>
              <a:gd name="connsiteY30" fmla="*/ 6182948 h 6551875"/>
              <a:gd name="connsiteX31" fmla="*/ 10818547 w 12191999"/>
              <a:gd name="connsiteY31" fmla="*/ 6181361 h 6551875"/>
              <a:gd name="connsiteX32" fmla="*/ 10758221 w 12191999"/>
              <a:gd name="connsiteY32" fmla="*/ 6173423 h 6551875"/>
              <a:gd name="connsiteX33" fmla="*/ 10705833 w 12191999"/>
              <a:gd name="connsiteY33" fmla="*/ 6162311 h 6551875"/>
              <a:gd name="connsiteX34" fmla="*/ 10659797 w 12191999"/>
              <a:gd name="connsiteY34" fmla="*/ 6148023 h 6551875"/>
              <a:gd name="connsiteX35" fmla="*/ 10618521 w 12191999"/>
              <a:gd name="connsiteY35" fmla="*/ 6132148 h 6551875"/>
              <a:gd name="connsiteX36" fmla="*/ 10582009 w 12191999"/>
              <a:gd name="connsiteY36" fmla="*/ 6113098 h 6551875"/>
              <a:gd name="connsiteX37" fmla="*/ 10543909 w 12191999"/>
              <a:gd name="connsiteY37" fmla="*/ 6094048 h 6551875"/>
              <a:gd name="connsiteX38" fmla="*/ 10505809 w 12191999"/>
              <a:gd name="connsiteY38" fmla="*/ 6074998 h 6551875"/>
              <a:gd name="connsiteX39" fmla="*/ 10469297 w 12191999"/>
              <a:gd name="connsiteY39" fmla="*/ 6059123 h 6551875"/>
              <a:gd name="connsiteX40" fmla="*/ 10428021 w 12191999"/>
              <a:gd name="connsiteY40" fmla="*/ 6043248 h 6551875"/>
              <a:gd name="connsiteX41" fmla="*/ 10381983 w 12191999"/>
              <a:gd name="connsiteY41" fmla="*/ 6027373 h 6551875"/>
              <a:gd name="connsiteX42" fmla="*/ 10329597 w 12191999"/>
              <a:gd name="connsiteY42" fmla="*/ 6016261 h 6551875"/>
              <a:gd name="connsiteX43" fmla="*/ 10269271 w 12191999"/>
              <a:gd name="connsiteY43" fmla="*/ 6009911 h 6551875"/>
              <a:gd name="connsiteX44" fmla="*/ 10201009 w 12191999"/>
              <a:gd name="connsiteY44" fmla="*/ 6006736 h 6551875"/>
              <a:gd name="connsiteX45" fmla="*/ 10132747 w 12191999"/>
              <a:gd name="connsiteY45" fmla="*/ 6009911 h 6551875"/>
              <a:gd name="connsiteX46" fmla="*/ 10072421 w 12191999"/>
              <a:gd name="connsiteY46" fmla="*/ 6016261 h 6551875"/>
              <a:gd name="connsiteX47" fmla="*/ 10020033 w 12191999"/>
              <a:gd name="connsiteY47" fmla="*/ 6027373 h 6551875"/>
              <a:gd name="connsiteX48" fmla="*/ 9973997 w 12191999"/>
              <a:gd name="connsiteY48" fmla="*/ 6043248 h 6551875"/>
              <a:gd name="connsiteX49" fmla="*/ 9932721 w 12191999"/>
              <a:gd name="connsiteY49" fmla="*/ 6059123 h 6551875"/>
              <a:gd name="connsiteX50" fmla="*/ 9896209 w 12191999"/>
              <a:gd name="connsiteY50" fmla="*/ 6074998 h 6551875"/>
              <a:gd name="connsiteX51" fmla="*/ 9820009 w 12191999"/>
              <a:gd name="connsiteY51" fmla="*/ 6113098 h 6551875"/>
              <a:gd name="connsiteX52" fmla="*/ 9783497 w 12191999"/>
              <a:gd name="connsiteY52" fmla="*/ 6132148 h 6551875"/>
              <a:gd name="connsiteX53" fmla="*/ 9742221 w 12191999"/>
              <a:gd name="connsiteY53" fmla="*/ 6148023 h 6551875"/>
              <a:gd name="connsiteX54" fmla="*/ 9696183 w 12191999"/>
              <a:gd name="connsiteY54" fmla="*/ 6162311 h 6551875"/>
              <a:gd name="connsiteX55" fmla="*/ 9643797 w 12191999"/>
              <a:gd name="connsiteY55" fmla="*/ 6173423 h 6551875"/>
              <a:gd name="connsiteX56" fmla="*/ 9583471 w 12191999"/>
              <a:gd name="connsiteY56" fmla="*/ 6181361 h 6551875"/>
              <a:gd name="connsiteX57" fmla="*/ 9515209 w 12191999"/>
              <a:gd name="connsiteY57" fmla="*/ 6182948 h 6551875"/>
              <a:gd name="connsiteX58" fmla="*/ 9446947 w 12191999"/>
              <a:gd name="connsiteY58" fmla="*/ 6181361 h 6551875"/>
              <a:gd name="connsiteX59" fmla="*/ 9386621 w 12191999"/>
              <a:gd name="connsiteY59" fmla="*/ 6173423 h 6551875"/>
              <a:gd name="connsiteX60" fmla="*/ 9334233 w 12191999"/>
              <a:gd name="connsiteY60" fmla="*/ 6162311 h 6551875"/>
              <a:gd name="connsiteX61" fmla="*/ 9288197 w 12191999"/>
              <a:gd name="connsiteY61" fmla="*/ 6148023 h 6551875"/>
              <a:gd name="connsiteX62" fmla="*/ 9246921 w 12191999"/>
              <a:gd name="connsiteY62" fmla="*/ 6132148 h 6551875"/>
              <a:gd name="connsiteX63" fmla="*/ 9210409 w 12191999"/>
              <a:gd name="connsiteY63" fmla="*/ 6113098 h 6551875"/>
              <a:gd name="connsiteX64" fmla="*/ 9172309 w 12191999"/>
              <a:gd name="connsiteY64" fmla="*/ 6094048 h 6551875"/>
              <a:gd name="connsiteX65" fmla="*/ 9134209 w 12191999"/>
              <a:gd name="connsiteY65" fmla="*/ 6074998 h 6551875"/>
              <a:gd name="connsiteX66" fmla="*/ 9097697 w 12191999"/>
              <a:gd name="connsiteY66" fmla="*/ 6059123 h 6551875"/>
              <a:gd name="connsiteX67" fmla="*/ 9056421 w 12191999"/>
              <a:gd name="connsiteY67" fmla="*/ 6043248 h 6551875"/>
              <a:gd name="connsiteX68" fmla="*/ 9010383 w 12191999"/>
              <a:gd name="connsiteY68" fmla="*/ 6027373 h 6551875"/>
              <a:gd name="connsiteX69" fmla="*/ 8957997 w 12191999"/>
              <a:gd name="connsiteY69" fmla="*/ 6016261 h 6551875"/>
              <a:gd name="connsiteX70" fmla="*/ 8897671 w 12191999"/>
              <a:gd name="connsiteY70" fmla="*/ 6009911 h 6551875"/>
              <a:gd name="connsiteX71" fmla="*/ 8827821 w 12191999"/>
              <a:gd name="connsiteY71" fmla="*/ 6006736 h 6551875"/>
              <a:gd name="connsiteX72" fmla="*/ 8761147 w 12191999"/>
              <a:gd name="connsiteY72" fmla="*/ 6009911 h 6551875"/>
              <a:gd name="connsiteX73" fmla="*/ 8700821 w 12191999"/>
              <a:gd name="connsiteY73" fmla="*/ 6016261 h 6551875"/>
              <a:gd name="connsiteX74" fmla="*/ 8648433 w 12191999"/>
              <a:gd name="connsiteY74" fmla="*/ 6027373 h 6551875"/>
              <a:gd name="connsiteX75" fmla="*/ 8602397 w 12191999"/>
              <a:gd name="connsiteY75" fmla="*/ 6043248 h 6551875"/>
              <a:gd name="connsiteX76" fmla="*/ 8561121 w 12191999"/>
              <a:gd name="connsiteY76" fmla="*/ 6059123 h 6551875"/>
              <a:gd name="connsiteX77" fmla="*/ 8524609 w 12191999"/>
              <a:gd name="connsiteY77" fmla="*/ 6074998 h 6551875"/>
              <a:gd name="connsiteX78" fmla="*/ 8486509 w 12191999"/>
              <a:gd name="connsiteY78" fmla="*/ 6094048 h 6551875"/>
              <a:gd name="connsiteX79" fmla="*/ 8448409 w 12191999"/>
              <a:gd name="connsiteY79" fmla="*/ 6113098 h 6551875"/>
              <a:gd name="connsiteX80" fmla="*/ 8411897 w 12191999"/>
              <a:gd name="connsiteY80" fmla="*/ 6132148 h 6551875"/>
              <a:gd name="connsiteX81" fmla="*/ 8370622 w 12191999"/>
              <a:gd name="connsiteY81" fmla="*/ 6148023 h 6551875"/>
              <a:gd name="connsiteX82" fmla="*/ 8324584 w 12191999"/>
              <a:gd name="connsiteY82" fmla="*/ 6162311 h 6551875"/>
              <a:gd name="connsiteX83" fmla="*/ 8272197 w 12191999"/>
              <a:gd name="connsiteY83" fmla="*/ 6173423 h 6551875"/>
              <a:gd name="connsiteX84" fmla="*/ 8211872 w 12191999"/>
              <a:gd name="connsiteY84" fmla="*/ 6181361 h 6551875"/>
              <a:gd name="connsiteX85" fmla="*/ 8143609 w 12191999"/>
              <a:gd name="connsiteY85" fmla="*/ 6182948 h 6551875"/>
              <a:gd name="connsiteX86" fmla="*/ 8075347 w 12191999"/>
              <a:gd name="connsiteY86" fmla="*/ 6181361 h 6551875"/>
              <a:gd name="connsiteX87" fmla="*/ 8015022 w 12191999"/>
              <a:gd name="connsiteY87" fmla="*/ 6173423 h 6551875"/>
              <a:gd name="connsiteX88" fmla="*/ 7962634 w 12191999"/>
              <a:gd name="connsiteY88" fmla="*/ 6162311 h 6551875"/>
              <a:gd name="connsiteX89" fmla="*/ 7916597 w 12191999"/>
              <a:gd name="connsiteY89" fmla="*/ 6148023 h 6551875"/>
              <a:gd name="connsiteX90" fmla="*/ 7875322 w 12191999"/>
              <a:gd name="connsiteY90" fmla="*/ 6132148 h 6551875"/>
              <a:gd name="connsiteX91" fmla="*/ 7838809 w 12191999"/>
              <a:gd name="connsiteY91" fmla="*/ 6113098 h 6551875"/>
              <a:gd name="connsiteX92" fmla="*/ 7800709 w 12191999"/>
              <a:gd name="connsiteY92" fmla="*/ 6094048 h 6551875"/>
              <a:gd name="connsiteX93" fmla="*/ 7762609 w 12191999"/>
              <a:gd name="connsiteY93" fmla="*/ 6074998 h 6551875"/>
              <a:gd name="connsiteX94" fmla="*/ 7726097 w 12191999"/>
              <a:gd name="connsiteY94" fmla="*/ 6059123 h 6551875"/>
              <a:gd name="connsiteX95" fmla="*/ 7684822 w 12191999"/>
              <a:gd name="connsiteY95" fmla="*/ 6043248 h 6551875"/>
              <a:gd name="connsiteX96" fmla="*/ 7638784 w 12191999"/>
              <a:gd name="connsiteY96" fmla="*/ 6027373 h 6551875"/>
              <a:gd name="connsiteX97" fmla="*/ 7586397 w 12191999"/>
              <a:gd name="connsiteY97" fmla="*/ 6016261 h 6551875"/>
              <a:gd name="connsiteX98" fmla="*/ 7526072 w 12191999"/>
              <a:gd name="connsiteY98" fmla="*/ 6009911 h 6551875"/>
              <a:gd name="connsiteX99" fmla="*/ 7457809 w 12191999"/>
              <a:gd name="connsiteY99" fmla="*/ 6006736 h 6551875"/>
              <a:gd name="connsiteX100" fmla="*/ 7389547 w 12191999"/>
              <a:gd name="connsiteY100" fmla="*/ 6009911 h 6551875"/>
              <a:gd name="connsiteX101" fmla="*/ 7329222 w 12191999"/>
              <a:gd name="connsiteY101" fmla="*/ 6016261 h 6551875"/>
              <a:gd name="connsiteX102" fmla="*/ 7276834 w 12191999"/>
              <a:gd name="connsiteY102" fmla="*/ 6027373 h 6551875"/>
              <a:gd name="connsiteX103" fmla="*/ 7230797 w 12191999"/>
              <a:gd name="connsiteY103" fmla="*/ 6043248 h 6551875"/>
              <a:gd name="connsiteX104" fmla="*/ 7189522 w 12191999"/>
              <a:gd name="connsiteY104" fmla="*/ 6059123 h 6551875"/>
              <a:gd name="connsiteX105" fmla="*/ 7153009 w 12191999"/>
              <a:gd name="connsiteY105" fmla="*/ 6074998 h 6551875"/>
              <a:gd name="connsiteX106" fmla="*/ 7114909 w 12191999"/>
              <a:gd name="connsiteY106" fmla="*/ 6094048 h 6551875"/>
              <a:gd name="connsiteX107" fmla="*/ 7076809 w 12191999"/>
              <a:gd name="connsiteY107" fmla="*/ 6113098 h 6551875"/>
              <a:gd name="connsiteX108" fmla="*/ 7040297 w 12191999"/>
              <a:gd name="connsiteY108" fmla="*/ 6132148 h 6551875"/>
              <a:gd name="connsiteX109" fmla="*/ 6999022 w 12191999"/>
              <a:gd name="connsiteY109" fmla="*/ 6148023 h 6551875"/>
              <a:gd name="connsiteX110" fmla="*/ 6952984 w 12191999"/>
              <a:gd name="connsiteY110" fmla="*/ 6162311 h 6551875"/>
              <a:gd name="connsiteX111" fmla="*/ 6900597 w 12191999"/>
              <a:gd name="connsiteY111" fmla="*/ 6173423 h 6551875"/>
              <a:gd name="connsiteX112" fmla="*/ 6840272 w 12191999"/>
              <a:gd name="connsiteY112" fmla="*/ 6181361 h 6551875"/>
              <a:gd name="connsiteX113" fmla="*/ 6781800 w 12191999"/>
              <a:gd name="connsiteY113" fmla="*/ 6182721 h 6551875"/>
              <a:gd name="connsiteX114" fmla="*/ 6723328 w 12191999"/>
              <a:gd name="connsiteY114" fmla="*/ 6181361 h 6551875"/>
              <a:gd name="connsiteX115" fmla="*/ 6663003 w 12191999"/>
              <a:gd name="connsiteY115" fmla="*/ 6173423 h 6551875"/>
              <a:gd name="connsiteX116" fmla="*/ 6610615 w 12191999"/>
              <a:gd name="connsiteY116" fmla="*/ 6162311 h 6551875"/>
              <a:gd name="connsiteX117" fmla="*/ 6564578 w 12191999"/>
              <a:gd name="connsiteY117" fmla="*/ 6148023 h 6551875"/>
              <a:gd name="connsiteX118" fmla="*/ 6523303 w 12191999"/>
              <a:gd name="connsiteY118" fmla="*/ 6132148 h 6551875"/>
              <a:gd name="connsiteX119" fmla="*/ 6486790 w 12191999"/>
              <a:gd name="connsiteY119" fmla="*/ 6113098 h 6551875"/>
              <a:gd name="connsiteX120" fmla="*/ 6448690 w 12191999"/>
              <a:gd name="connsiteY120" fmla="*/ 6094048 h 6551875"/>
              <a:gd name="connsiteX121" fmla="*/ 6410590 w 12191999"/>
              <a:gd name="connsiteY121" fmla="*/ 6074998 h 6551875"/>
              <a:gd name="connsiteX122" fmla="*/ 6374078 w 12191999"/>
              <a:gd name="connsiteY122" fmla="*/ 6059123 h 6551875"/>
              <a:gd name="connsiteX123" fmla="*/ 6332803 w 12191999"/>
              <a:gd name="connsiteY123" fmla="*/ 6043248 h 6551875"/>
              <a:gd name="connsiteX124" fmla="*/ 6286765 w 12191999"/>
              <a:gd name="connsiteY124" fmla="*/ 6027373 h 6551875"/>
              <a:gd name="connsiteX125" fmla="*/ 6234378 w 12191999"/>
              <a:gd name="connsiteY125" fmla="*/ 6016261 h 6551875"/>
              <a:gd name="connsiteX126" fmla="*/ 6174053 w 12191999"/>
              <a:gd name="connsiteY126" fmla="*/ 6009911 h 6551875"/>
              <a:gd name="connsiteX127" fmla="*/ 6105790 w 12191999"/>
              <a:gd name="connsiteY127" fmla="*/ 6006736 h 6551875"/>
              <a:gd name="connsiteX128" fmla="*/ 6096000 w 12191999"/>
              <a:gd name="connsiteY128" fmla="*/ 6007191 h 6551875"/>
              <a:gd name="connsiteX129" fmla="*/ 6086211 w 12191999"/>
              <a:gd name="connsiteY129" fmla="*/ 6006736 h 6551875"/>
              <a:gd name="connsiteX130" fmla="*/ 6017949 w 12191999"/>
              <a:gd name="connsiteY130" fmla="*/ 6009911 h 6551875"/>
              <a:gd name="connsiteX131" fmla="*/ 5957622 w 12191999"/>
              <a:gd name="connsiteY131" fmla="*/ 6016261 h 6551875"/>
              <a:gd name="connsiteX132" fmla="*/ 5905235 w 12191999"/>
              <a:gd name="connsiteY132" fmla="*/ 6027373 h 6551875"/>
              <a:gd name="connsiteX133" fmla="*/ 5859197 w 12191999"/>
              <a:gd name="connsiteY133" fmla="*/ 6043248 h 6551875"/>
              <a:gd name="connsiteX134" fmla="*/ 5817922 w 12191999"/>
              <a:gd name="connsiteY134" fmla="*/ 6059123 h 6551875"/>
              <a:gd name="connsiteX135" fmla="*/ 5781409 w 12191999"/>
              <a:gd name="connsiteY135" fmla="*/ 6074998 h 6551875"/>
              <a:gd name="connsiteX136" fmla="*/ 5743309 w 12191999"/>
              <a:gd name="connsiteY136" fmla="*/ 6094048 h 6551875"/>
              <a:gd name="connsiteX137" fmla="*/ 5705211 w 12191999"/>
              <a:gd name="connsiteY137" fmla="*/ 6113098 h 6551875"/>
              <a:gd name="connsiteX138" fmla="*/ 5668697 w 12191999"/>
              <a:gd name="connsiteY138" fmla="*/ 6132148 h 6551875"/>
              <a:gd name="connsiteX139" fmla="*/ 5627422 w 12191999"/>
              <a:gd name="connsiteY139" fmla="*/ 6148023 h 6551875"/>
              <a:gd name="connsiteX140" fmla="*/ 5581384 w 12191999"/>
              <a:gd name="connsiteY140" fmla="*/ 6162311 h 6551875"/>
              <a:gd name="connsiteX141" fmla="*/ 5528997 w 12191999"/>
              <a:gd name="connsiteY141" fmla="*/ 6173423 h 6551875"/>
              <a:gd name="connsiteX142" fmla="*/ 5468672 w 12191999"/>
              <a:gd name="connsiteY142" fmla="*/ 6181361 h 6551875"/>
              <a:gd name="connsiteX143" fmla="*/ 5410200 w 12191999"/>
              <a:gd name="connsiteY143" fmla="*/ 6182721 h 6551875"/>
              <a:gd name="connsiteX144" fmla="*/ 5351728 w 12191999"/>
              <a:gd name="connsiteY144" fmla="*/ 6181361 h 6551875"/>
              <a:gd name="connsiteX145" fmla="*/ 5291402 w 12191999"/>
              <a:gd name="connsiteY145" fmla="*/ 6173423 h 6551875"/>
              <a:gd name="connsiteX146" fmla="*/ 5239015 w 12191999"/>
              <a:gd name="connsiteY146" fmla="*/ 6162311 h 6551875"/>
              <a:gd name="connsiteX147" fmla="*/ 5192979 w 12191999"/>
              <a:gd name="connsiteY147" fmla="*/ 6148023 h 6551875"/>
              <a:gd name="connsiteX148" fmla="*/ 5151703 w 12191999"/>
              <a:gd name="connsiteY148" fmla="*/ 6132148 h 6551875"/>
              <a:gd name="connsiteX149" fmla="*/ 5115190 w 12191999"/>
              <a:gd name="connsiteY149" fmla="*/ 6113098 h 6551875"/>
              <a:gd name="connsiteX150" fmla="*/ 5077092 w 12191999"/>
              <a:gd name="connsiteY150" fmla="*/ 6094048 h 6551875"/>
              <a:gd name="connsiteX151" fmla="*/ 5038990 w 12191999"/>
              <a:gd name="connsiteY151" fmla="*/ 6074998 h 6551875"/>
              <a:gd name="connsiteX152" fmla="*/ 5002479 w 12191999"/>
              <a:gd name="connsiteY152" fmla="*/ 6059123 h 6551875"/>
              <a:gd name="connsiteX153" fmla="*/ 4961203 w 12191999"/>
              <a:gd name="connsiteY153" fmla="*/ 6043248 h 6551875"/>
              <a:gd name="connsiteX154" fmla="*/ 4915166 w 12191999"/>
              <a:gd name="connsiteY154" fmla="*/ 6027373 h 6551875"/>
              <a:gd name="connsiteX155" fmla="*/ 4862778 w 12191999"/>
              <a:gd name="connsiteY155" fmla="*/ 6016261 h 6551875"/>
              <a:gd name="connsiteX156" fmla="*/ 4802454 w 12191999"/>
              <a:gd name="connsiteY156" fmla="*/ 6009911 h 6551875"/>
              <a:gd name="connsiteX157" fmla="*/ 4734190 w 12191999"/>
              <a:gd name="connsiteY157" fmla="*/ 6006736 h 6551875"/>
              <a:gd name="connsiteX158" fmla="*/ 4665929 w 12191999"/>
              <a:gd name="connsiteY158" fmla="*/ 6009911 h 6551875"/>
              <a:gd name="connsiteX159" fmla="*/ 4605603 w 12191999"/>
              <a:gd name="connsiteY159" fmla="*/ 6016261 h 6551875"/>
              <a:gd name="connsiteX160" fmla="*/ 4553217 w 12191999"/>
              <a:gd name="connsiteY160" fmla="*/ 6027373 h 6551875"/>
              <a:gd name="connsiteX161" fmla="*/ 4507178 w 12191999"/>
              <a:gd name="connsiteY161" fmla="*/ 6043248 h 6551875"/>
              <a:gd name="connsiteX162" fmla="*/ 4465903 w 12191999"/>
              <a:gd name="connsiteY162" fmla="*/ 6059123 h 6551875"/>
              <a:gd name="connsiteX163" fmla="*/ 4429390 w 12191999"/>
              <a:gd name="connsiteY163" fmla="*/ 6074998 h 6551875"/>
              <a:gd name="connsiteX164" fmla="*/ 4353190 w 12191999"/>
              <a:gd name="connsiteY164" fmla="*/ 6113098 h 6551875"/>
              <a:gd name="connsiteX165" fmla="*/ 4316678 w 12191999"/>
              <a:gd name="connsiteY165" fmla="*/ 6132148 h 6551875"/>
              <a:gd name="connsiteX166" fmla="*/ 4275403 w 12191999"/>
              <a:gd name="connsiteY166" fmla="*/ 6148023 h 6551875"/>
              <a:gd name="connsiteX167" fmla="*/ 4229365 w 12191999"/>
              <a:gd name="connsiteY167" fmla="*/ 6162311 h 6551875"/>
              <a:gd name="connsiteX168" fmla="*/ 4176978 w 12191999"/>
              <a:gd name="connsiteY168" fmla="*/ 6173423 h 6551875"/>
              <a:gd name="connsiteX169" fmla="*/ 4116653 w 12191999"/>
              <a:gd name="connsiteY169" fmla="*/ 6181361 h 6551875"/>
              <a:gd name="connsiteX170" fmla="*/ 4048390 w 12191999"/>
              <a:gd name="connsiteY170" fmla="*/ 6182948 h 6551875"/>
              <a:gd name="connsiteX171" fmla="*/ 3980128 w 12191999"/>
              <a:gd name="connsiteY171" fmla="*/ 6181361 h 6551875"/>
              <a:gd name="connsiteX172" fmla="*/ 3919803 w 12191999"/>
              <a:gd name="connsiteY172" fmla="*/ 6173423 h 6551875"/>
              <a:gd name="connsiteX173" fmla="*/ 3867415 w 12191999"/>
              <a:gd name="connsiteY173" fmla="*/ 6162311 h 6551875"/>
              <a:gd name="connsiteX174" fmla="*/ 3821378 w 12191999"/>
              <a:gd name="connsiteY174" fmla="*/ 6148023 h 6551875"/>
              <a:gd name="connsiteX175" fmla="*/ 3780103 w 12191999"/>
              <a:gd name="connsiteY175" fmla="*/ 6132148 h 6551875"/>
              <a:gd name="connsiteX176" fmla="*/ 3743590 w 12191999"/>
              <a:gd name="connsiteY176" fmla="*/ 6113098 h 6551875"/>
              <a:gd name="connsiteX177" fmla="*/ 3705490 w 12191999"/>
              <a:gd name="connsiteY177" fmla="*/ 6094048 h 6551875"/>
              <a:gd name="connsiteX178" fmla="*/ 3667390 w 12191999"/>
              <a:gd name="connsiteY178" fmla="*/ 6074998 h 6551875"/>
              <a:gd name="connsiteX179" fmla="*/ 3630878 w 12191999"/>
              <a:gd name="connsiteY179" fmla="*/ 6059123 h 6551875"/>
              <a:gd name="connsiteX180" fmla="*/ 3589603 w 12191999"/>
              <a:gd name="connsiteY180" fmla="*/ 6043248 h 6551875"/>
              <a:gd name="connsiteX181" fmla="*/ 3543565 w 12191999"/>
              <a:gd name="connsiteY181" fmla="*/ 6027373 h 6551875"/>
              <a:gd name="connsiteX182" fmla="*/ 3491178 w 12191999"/>
              <a:gd name="connsiteY182" fmla="*/ 6016261 h 6551875"/>
              <a:gd name="connsiteX183" fmla="*/ 3430853 w 12191999"/>
              <a:gd name="connsiteY183" fmla="*/ 6009911 h 6551875"/>
              <a:gd name="connsiteX184" fmla="*/ 3361003 w 12191999"/>
              <a:gd name="connsiteY184" fmla="*/ 6006736 h 6551875"/>
              <a:gd name="connsiteX185" fmla="*/ 3294328 w 12191999"/>
              <a:gd name="connsiteY185" fmla="*/ 6009911 h 6551875"/>
              <a:gd name="connsiteX186" fmla="*/ 3234003 w 12191999"/>
              <a:gd name="connsiteY186" fmla="*/ 6016261 h 6551875"/>
              <a:gd name="connsiteX187" fmla="*/ 3181615 w 12191999"/>
              <a:gd name="connsiteY187" fmla="*/ 6027373 h 6551875"/>
              <a:gd name="connsiteX188" fmla="*/ 3135578 w 12191999"/>
              <a:gd name="connsiteY188" fmla="*/ 6043248 h 6551875"/>
              <a:gd name="connsiteX189" fmla="*/ 3094303 w 12191999"/>
              <a:gd name="connsiteY189" fmla="*/ 6059123 h 6551875"/>
              <a:gd name="connsiteX190" fmla="*/ 3057790 w 12191999"/>
              <a:gd name="connsiteY190" fmla="*/ 6074998 h 6551875"/>
              <a:gd name="connsiteX191" fmla="*/ 3019690 w 12191999"/>
              <a:gd name="connsiteY191" fmla="*/ 6094048 h 6551875"/>
              <a:gd name="connsiteX192" fmla="*/ 2981590 w 12191999"/>
              <a:gd name="connsiteY192" fmla="*/ 6113098 h 6551875"/>
              <a:gd name="connsiteX193" fmla="*/ 2945078 w 12191999"/>
              <a:gd name="connsiteY193" fmla="*/ 6132148 h 6551875"/>
              <a:gd name="connsiteX194" fmla="*/ 2903803 w 12191999"/>
              <a:gd name="connsiteY194" fmla="*/ 6148023 h 6551875"/>
              <a:gd name="connsiteX195" fmla="*/ 2857765 w 12191999"/>
              <a:gd name="connsiteY195" fmla="*/ 6162311 h 6551875"/>
              <a:gd name="connsiteX196" fmla="*/ 2805378 w 12191999"/>
              <a:gd name="connsiteY196" fmla="*/ 6173423 h 6551875"/>
              <a:gd name="connsiteX197" fmla="*/ 2745053 w 12191999"/>
              <a:gd name="connsiteY197" fmla="*/ 6181361 h 6551875"/>
              <a:gd name="connsiteX198" fmla="*/ 2676790 w 12191999"/>
              <a:gd name="connsiteY198" fmla="*/ 6182948 h 6551875"/>
              <a:gd name="connsiteX199" fmla="*/ 2608528 w 12191999"/>
              <a:gd name="connsiteY199" fmla="*/ 6181361 h 6551875"/>
              <a:gd name="connsiteX200" fmla="*/ 2548203 w 12191999"/>
              <a:gd name="connsiteY200" fmla="*/ 6173423 h 6551875"/>
              <a:gd name="connsiteX201" fmla="*/ 2495815 w 12191999"/>
              <a:gd name="connsiteY201" fmla="*/ 6162311 h 6551875"/>
              <a:gd name="connsiteX202" fmla="*/ 2449778 w 12191999"/>
              <a:gd name="connsiteY202" fmla="*/ 6148023 h 6551875"/>
              <a:gd name="connsiteX203" fmla="*/ 2408503 w 12191999"/>
              <a:gd name="connsiteY203" fmla="*/ 6132148 h 6551875"/>
              <a:gd name="connsiteX204" fmla="*/ 2371990 w 12191999"/>
              <a:gd name="connsiteY204" fmla="*/ 6113098 h 6551875"/>
              <a:gd name="connsiteX205" fmla="*/ 2333890 w 12191999"/>
              <a:gd name="connsiteY205" fmla="*/ 6094048 h 6551875"/>
              <a:gd name="connsiteX206" fmla="*/ 2295790 w 12191999"/>
              <a:gd name="connsiteY206" fmla="*/ 6074998 h 6551875"/>
              <a:gd name="connsiteX207" fmla="*/ 2259278 w 12191999"/>
              <a:gd name="connsiteY207" fmla="*/ 6059123 h 6551875"/>
              <a:gd name="connsiteX208" fmla="*/ 2218003 w 12191999"/>
              <a:gd name="connsiteY208" fmla="*/ 6043248 h 6551875"/>
              <a:gd name="connsiteX209" fmla="*/ 2171965 w 12191999"/>
              <a:gd name="connsiteY209" fmla="*/ 6027373 h 6551875"/>
              <a:gd name="connsiteX210" fmla="*/ 2119578 w 12191999"/>
              <a:gd name="connsiteY210" fmla="*/ 6016261 h 6551875"/>
              <a:gd name="connsiteX211" fmla="*/ 2059253 w 12191999"/>
              <a:gd name="connsiteY211" fmla="*/ 6009911 h 6551875"/>
              <a:gd name="connsiteX212" fmla="*/ 1990990 w 12191999"/>
              <a:gd name="connsiteY212" fmla="*/ 6006736 h 6551875"/>
              <a:gd name="connsiteX213" fmla="*/ 1922728 w 12191999"/>
              <a:gd name="connsiteY213" fmla="*/ 6009911 h 6551875"/>
              <a:gd name="connsiteX214" fmla="*/ 1862403 w 12191999"/>
              <a:gd name="connsiteY214" fmla="*/ 6016261 h 6551875"/>
              <a:gd name="connsiteX215" fmla="*/ 1810015 w 12191999"/>
              <a:gd name="connsiteY215" fmla="*/ 6027373 h 6551875"/>
              <a:gd name="connsiteX216" fmla="*/ 1763978 w 12191999"/>
              <a:gd name="connsiteY216" fmla="*/ 6043248 h 6551875"/>
              <a:gd name="connsiteX217" fmla="*/ 1722703 w 12191999"/>
              <a:gd name="connsiteY217" fmla="*/ 6059123 h 6551875"/>
              <a:gd name="connsiteX218" fmla="*/ 1686190 w 12191999"/>
              <a:gd name="connsiteY218" fmla="*/ 6074998 h 6551875"/>
              <a:gd name="connsiteX219" fmla="*/ 1648090 w 12191999"/>
              <a:gd name="connsiteY219" fmla="*/ 6094048 h 6551875"/>
              <a:gd name="connsiteX220" fmla="*/ 1609990 w 12191999"/>
              <a:gd name="connsiteY220" fmla="*/ 6113098 h 6551875"/>
              <a:gd name="connsiteX221" fmla="*/ 1573478 w 12191999"/>
              <a:gd name="connsiteY221" fmla="*/ 6132148 h 6551875"/>
              <a:gd name="connsiteX222" fmla="*/ 1532203 w 12191999"/>
              <a:gd name="connsiteY222" fmla="*/ 6148023 h 6551875"/>
              <a:gd name="connsiteX223" fmla="*/ 1486165 w 12191999"/>
              <a:gd name="connsiteY223" fmla="*/ 6162311 h 6551875"/>
              <a:gd name="connsiteX224" fmla="*/ 1433778 w 12191999"/>
              <a:gd name="connsiteY224" fmla="*/ 6173423 h 6551875"/>
              <a:gd name="connsiteX225" fmla="*/ 1373453 w 12191999"/>
              <a:gd name="connsiteY225" fmla="*/ 6181361 h 6551875"/>
              <a:gd name="connsiteX226" fmla="*/ 1305190 w 12191999"/>
              <a:gd name="connsiteY226" fmla="*/ 6182948 h 6551875"/>
              <a:gd name="connsiteX227" fmla="*/ 1236928 w 12191999"/>
              <a:gd name="connsiteY227" fmla="*/ 6181361 h 6551875"/>
              <a:gd name="connsiteX228" fmla="*/ 1176603 w 12191999"/>
              <a:gd name="connsiteY228" fmla="*/ 6173423 h 6551875"/>
              <a:gd name="connsiteX229" fmla="*/ 1124215 w 12191999"/>
              <a:gd name="connsiteY229" fmla="*/ 6162311 h 6551875"/>
              <a:gd name="connsiteX230" fmla="*/ 1078178 w 12191999"/>
              <a:gd name="connsiteY230" fmla="*/ 6148023 h 6551875"/>
              <a:gd name="connsiteX231" fmla="*/ 1036903 w 12191999"/>
              <a:gd name="connsiteY231" fmla="*/ 6132148 h 6551875"/>
              <a:gd name="connsiteX232" fmla="*/ 1000390 w 12191999"/>
              <a:gd name="connsiteY232" fmla="*/ 6113098 h 6551875"/>
              <a:gd name="connsiteX233" fmla="*/ 962290 w 12191999"/>
              <a:gd name="connsiteY233" fmla="*/ 6094048 h 6551875"/>
              <a:gd name="connsiteX234" fmla="*/ 924190 w 12191999"/>
              <a:gd name="connsiteY234" fmla="*/ 6074998 h 6551875"/>
              <a:gd name="connsiteX235" fmla="*/ 887678 w 12191999"/>
              <a:gd name="connsiteY235" fmla="*/ 6059123 h 6551875"/>
              <a:gd name="connsiteX236" fmla="*/ 846403 w 12191999"/>
              <a:gd name="connsiteY236" fmla="*/ 6043248 h 6551875"/>
              <a:gd name="connsiteX237" fmla="*/ 800365 w 12191999"/>
              <a:gd name="connsiteY237" fmla="*/ 6027373 h 6551875"/>
              <a:gd name="connsiteX238" fmla="*/ 747978 w 12191999"/>
              <a:gd name="connsiteY238" fmla="*/ 6016261 h 6551875"/>
              <a:gd name="connsiteX239" fmla="*/ 687653 w 12191999"/>
              <a:gd name="connsiteY239" fmla="*/ 6009911 h 6551875"/>
              <a:gd name="connsiteX240" fmla="*/ 619390 w 12191999"/>
              <a:gd name="connsiteY240" fmla="*/ 6006736 h 6551875"/>
              <a:gd name="connsiteX241" fmla="*/ 551128 w 12191999"/>
              <a:gd name="connsiteY241" fmla="*/ 6009911 h 6551875"/>
              <a:gd name="connsiteX242" fmla="*/ 490803 w 12191999"/>
              <a:gd name="connsiteY242" fmla="*/ 6016261 h 6551875"/>
              <a:gd name="connsiteX243" fmla="*/ 438415 w 12191999"/>
              <a:gd name="connsiteY243" fmla="*/ 6027373 h 6551875"/>
              <a:gd name="connsiteX244" fmla="*/ 392378 w 12191999"/>
              <a:gd name="connsiteY244" fmla="*/ 6043248 h 6551875"/>
              <a:gd name="connsiteX245" fmla="*/ 351103 w 12191999"/>
              <a:gd name="connsiteY245" fmla="*/ 6059123 h 6551875"/>
              <a:gd name="connsiteX246" fmla="*/ 314590 w 12191999"/>
              <a:gd name="connsiteY246" fmla="*/ 6074998 h 6551875"/>
              <a:gd name="connsiteX247" fmla="*/ 276490 w 12191999"/>
              <a:gd name="connsiteY247" fmla="*/ 6094048 h 6551875"/>
              <a:gd name="connsiteX248" fmla="*/ 238390 w 12191999"/>
              <a:gd name="connsiteY248" fmla="*/ 6113098 h 6551875"/>
              <a:gd name="connsiteX249" fmla="*/ 201878 w 12191999"/>
              <a:gd name="connsiteY249" fmla="*/ 6132148 h 6551875"/>
              <a:gd name="connsiteX250" fmla="*/ 160603 w 12191999"/>
              <a:gd name="connsiteY250" fmla="*/ 6148023 h 6551875"/>
              <a:gd name="connsiteX251" fmla="*/ 114565 w 12191999"/>
              <a:gd name="connsiteY251" fmla="*/ 6162311 h 6551875"/>
              <a:gd name="connsiteX252" fmla="*/ 62178 w 12191999"/>
              <a:gd name="connsiteY252" fmla="*/ 6173423 h 6551875"/>
              <a:gd name="connsiteX253" fmla="*/ 1853 w 12191999"/>
              <a:gd name="connsiteY253" fmla="*/ 6181361 h 6551875"/>
              <a:gd name="connsiteX254" fmla="*/ 1 w 12191999"/>
              <a:gd name="connsiteY254" fmla="*/ 6181404 h 6551875"/>
              <a:gd name="connsiteX255" fmla="*/ 1 w 12191999"/>
              <a:gd name="connsiteY255" fmla="*/ 6551875 h 6551875"/>
              <a:gd name="connsiteX256" fmla="*/ 0 w 12191999"/>
              <a:gd name="connsiteY256" fmla="*/ 6551875 h 6551875"/>
              <a:gd name="connsiteX257" fmla="*/ 0 w 12191999"/>
              <a:gd name="connsiteY257" fmla="*/ 0 h 655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191999" h="6551875">
                <a:moveTo>
                  <a:pt x="0" y="0"/>
                </a:moveTo>
                <a:lnTo>
                  <a:pt x="12191999" y="0"/>
                </a:lnTo>
                <a:lnTo>
                  <a:pt x="12191999" y="6181404"/>
                </a:lnTo>
                <a:lnTo>
                  <a:pt x="12190147" y="6181361"/>
                </a:lnTo>
                <a:lnTo>
                  <a:pt x="12129821" y="6173424"/>
                </a:lnTo>
                <a:lnTo>
                  <a:pt x="12077433" y="6162311"/>
                </a:lnTo>
                <a:lnTo>
                  <a:pt x="12031397" y="6148023"/>
                </a:lnTo>
                <a:lnTo>
                  <a:pt x="11990121" y="6132148"/>
                </a:lnTo>
                <a:lnTo>
                  <a:pt x="11953609" y="6113098"/>
                </a:lnTo>
                <a:lnTo>
                  <a:pt x="11915509" y="6094048"/>
                </a:lnTo>
                <a:lnTo>
                  <a:pt x="11877409" y="6074998"/>
                </a:lnTo>
                <a:lnTo>
                  <a:pt x="11840897" y="6059123"/>
                </a:lnTo>
                <a:lnTo>
                  <a:pt x="11799621" y="6043248"/>
                </a:lnTo>
                <a:lnTo>
                  <a:pt x="11753583" y="6027373"/>
                </a:lnTo>
                <a:lnTo>
                  <a:pt x="11701197" y="6016261"/>
                </a:lnTo>
                <a:lnTo>
                  <a:pt x="11640871" y="6009911"/>
                </a:lnTo>
                <a:lnTo>
                  <a:pt x="11572609" y="6006736"/>
                </a:lnTo>
                <a:lnTo>
                  <a:pt x="11504347" y="6009911"/>
                </a:lnTo>
                <a:lnTo>
                  <a:pt x="11444021" y="6016261"/>
                </a:lnTo>
                <a:lnTo>
                  <a:pt x="11391633" y="6027373"/>
                </a:lnTo>
                <a:lnTo>
                  <a:pt x="11345597" y="6043248"/>
                </a:lnTo>
                <a:lnTo>
                  <a:pt x="11304321" y="6059123"/>
                </a:lnTo>
                <a:lnTo>
                  <a:pt x="11267809" y="6074998"/>
                </a:lnTo>
                <a:lnTo>
                  <a:pt x="11229709" y="6094048"/>
                </a:lnTo>
                <a:lnTo>
                  <a:pt x="11191609" y="6113098"/>
                </a:lnTo>
                <a:lnTo>
                  <a:pt x="11155097" y="6132148"/>
                </a:lnTo>
                <a:lnTo>
                  <a:pt x="11113821" y="6148023"/>
                </a:lnTo>
                <a:lnTo>
                  <a:pt x="11067783" y="6162311"/>
                </a:lnTo>
                <a:lnTo>
                  <a:pt x="11015397" y="6173423"/>
                </a:lnTo>
                <a:lnTo>
                  <a:pt x="10955071" y="6181361"/>
                </a:lnTo>
                <a:lnTo>
                  <a:pt x="10886809" y="6182948"/>
                </a:lnTo>
                <a:lnTo>
                  <a:pt x="10818547" y="6181361"/>
                </a:lnTo>
                <a:lnTo>
                  <a:pt x="10758221" y="6173423"/>
                </a:lnTo>
                <a:lnTo>
                  <a:pt x="10705833" y="6162311"/>
                </a:lnTo>
                <a:lnTo>
                  <a:pt x="10659797" y="6148023"/>
                </a:lnTo>
                <a:lnTo>
                  <a:pt x="10618521" y="6132148"/>
                </a:lnTo>
                <a:lnTo>
                  <a:pt x="10582009" y="6113098"/>
                </a:lnTo>
                <a:lnTo>
                  <a:pt x="10543909" y="6094048"/>
                </a:lnTo>
                <a:lnTo>
                  <a:pt x="10505809" y="6074998"/>
                </a:lnTo>
                <a:lnTo>
                  <a:pt x="10469297" y="6059123"/>
                </a:lnTo>
                <a:lnTo>
                  <a:pt x="10428021" y="6043248"/>
                </a:lnTo>
                <a:lnTo>
                  <a:pt x="10381983" y="6027373"/>
                </a:lnTo>
                <a:lnTo>
                  <a:pt x="10329597" y="6016261"/>
                </a:lnTo>
                <a:lnTo>
                  <a:pt x="10269271" y="6009911"/>
                </a:lnTo>
                <a:lnTo>
                  <a:pt x="10201009" y="6006736"/>
                </a:lnTo>
                <a:lnTo>
                  <a:pt x="10132747" y="6009911"/>
                </a:lnTo>
                <a:lnTo>
                  <a:pt x="10072421" y="6016261"/>
                </a:lnTo>
                <a:lnTo>
                  <a:pt x="10020033" y="6027373"/>
                </a:lnTo>
                <a:lnTo>
                  <a:pt x="9973997" y="6043248"/>
                </a:lnTo>
                <a:lnTo>
                  <a:pt x="9932721" y="6059123"/>
                </a:lnTo>
                <a:lnTo>
                  <a:pt x="9896209" y="6074998"/>
                </a:lnTo>
                <a:lnTo>
                  <a:pt x="9820009" y="6113098"/>
                </a:lnTo>
                <a:lnTo>
                  <a:pt x="9783497" y="6132148"/>
                </a:lnTo>
                <a:lnTo>
                  <a:pt x="9742221" y="6148023"/>
                </a:lnTo>
                <a:lnTo>
                  <a:pt x="9696183" y="6162311"/>
                </a:lnTo>
                <a:lnTo>
                  <a:pt x="9643797" y="6173423"/>
                </a:lnTo>
                <a:lnTo>
                  <a:pt x="9583471" y="6181361"/>
                </a:lnTo>
                <a:lnTo>
                  <a:pt x="9515209" y="6182948"/>
                </a:lnTo>
                <a:lnTo>
                  <a:pt x="9446947" y="6181361"/>
                </a:lnTo>
                <a:lnTo>
                  <a:pt x="9386621" y="6173423"/>
                </a:lnTo>
                <a:lnTo>
                  <a:pt x="9334233" y="6162311"/>
                </a:lnTo>
                <a:lnTo>
                  <a:pt x="9288197" y="6148023"/>
                </a:lnTo>
                <a:lnTo>
                  <a:pt x="9246921" y="6132148"/>
                </a:lnTo>
                <a:lnTo>
                  <a:pt x="9210409" y="6113098"/>
                </a:lnTo>
                <a:lnTo>
                  <a:pt x="9172309" y="6094048"/>
                </a:lnTo>
                <a:lnTo>
                  <a:pt x="9134209" y="6074998"/>
                </a:lnTo>
                <a:lnTo>
                  <a:pt x="9097697" y="6059123"/>
                </a:lnTo>
                <a:lnTo>
                  <a:pt x="9056421" y="6043248"/>
                </a:lnTo>
                <a:lnTo>
                  <a:pt x="9010383" y="6027373"/>
                </a:lnTo>
                <a:lnTo>
                  <a:pt x="8957997" y="6016261"/>
                </a:lnTo>
                <a:lnTo>
                  <a:pt x="8897671" y="6009911"/>
                </a:lnTo>
                <a:lnTo>
                  <a:pt x="8827821" y="6006736"/>
                </a:lnTo>
                <a:lnTo>
                  <a:pt x="8761147" y="6009911"/>
                </a:lnTo>
                <a:lnTo>
                  <a:pt x="8700821" y="6016261"/>
                </a:lnTo>
                <a:lnTo>
                  <a:pt x="8648433" y="6027373"/>
                </a:lnTo>
                <a:lnTo>
                  <a:pt x="8602397" y="6043248"/>
                </a:lnTo>
                <a:lnTo>
                  <a:pt x="8561121" y="6059123"/>
                </a:lnTo>
                <a:lnTo>
                  <a:pt x="8524609" y="6074998"/>
                </a:lnTo>
                <a:lnTo>
                  <a:pt x="8486509" y="6094048"/>
                </a:lnTo>
                <a:lnTo>
                  <a:pt x="8448409" y="6113098"/>
                </a:lnTo>
                <a:lnTo>
                  <a:pt x="8411897" y="6132148"/>
                </a:lnTo>
                <a:lnTo>
                  <a:pt x="8370622" y="6148023"/>
                </a:lnTo>
                <a:lnTo>
                  <a:pt x="8324584" y="6162311"/>
                </a:lnTo>
                <a:lnTo>
                  <a:pt x="8272197" y="6173423"/>
                </a:lnTo>
                <a:lnTo>
                  <a:pt x="8211872" y="6181361"/>
                </a:lnTo>
                <a:lnTo>
                  <a:pt x="8143609" y="6182948"/>
                </a:lnTo>
                <a:lnTo>
                  <a:pt x="8075347" y="6181361"/>
                </a:lnTo>
                <a:lnTo>
                  <a:pt x="8015022" y="6173423"/>
                </a:lnTo>
                <a:lnTo>
                  <a:pt x="7962634" y="6162311"/>
                </a:lnTo>
                <a:lnTo>
                  <a:pt x="7916597" y="6148023"/>
                </a:lnTo>
                <a:lnTo>
                  <a:pt x="7875322" y="6132148"/>
                </a:lnTo>
                <a:lnTo>
                  <a:pt x="7838809" y="6113098"/>
                </a:lnTo>
                <a:lnTo>
                  <a:pt x="7800709" y="6094048"/>
                </a:lnTo>
                <a:lnTo>
                  <a:pt x="7762609" y="6074998"/>
                </a:lnTo>
                <a:lnTo>
                  <a:pt x="7726097" y="6059123"/>
                </a:lnTo>
                <a:lnTo>
                  <a:pt x="7684822" y="6043248"/>
                </a:lnTo>
                <a:lnTo>
                  <a:pt x="7638784" y="6027373"/>
                </a:lnTo>
                <a:lnTo>
                  <a:pt x="7586397" y="6016261"/>
                </a:lnTo>
                <a:lnTo>
                  <a:pt x="7526072" y="6009911"/>
                </a:lnTo>
                <a:lnTo>
                  <a:pt x="7457809" y="6006736"/>
                </a:lnTo>
                <a:lnTo>
                  <a:pt x="7389547" y="6009911"/>
                </a:lnTo>
                <a:lnTo>
                  <a:pt x="7329222" y="6016261"/>
                </a:lnTo>
                <a:lnTo>
                  <a:pt x="7276834" y="6027373"/>
                </a:lnTo>
                <a:lnTo>
                  <a:pt x="7230797" y="6043248"/>
                </a:lnTo>
                <a:lnTo>
                  <a:pt x="7189522" y="6059123"/>
                </a:lnTo>
                <a:lnTo>
                  <a:pt x="7153009" y="6074998"/>
                </a:lnTo>
                <a:lnTo>
                  <a:pt x="7114909" y="6094048"/>
                </a:lnTo>
                <a:lnTo>
                  <a:pt x="7076809" y="6113098"/>
                </a:lnTo>
                <a:lnTo>
                  <a:pt x="7040297" y="6132148"/>
                </a:lnTo>
                <a:lnTo>
                  <a:pt x="6999022" y="6148023"/>
                </a:lnTo>
                <a:lnTo>
                  <a:pt x="6952984" y="6162311"/>
                </a:lnTo>
                <a:lnTo>
                  <a:pt x="6900597" y="6173423"/>
                </a:lnTo>
                <a:lnTo>
                  <a:pt x="6840272" y="6181361"/>
                </a:lnTo>
                <a:lnTo>
                  <a:pt x="6781800" y="6182721"/>
                </a:lnTo>
                <a:lnTo>
                  <a:pt x="6723328" y="6181361"/>
                </a:lnTo>
                <a:lnTo>
                  <a:pt x="6663003" y="6173423"/>
                </a:lnTo>
                <a:lnTo>
                  <a:pt x="6610615" y="6162311"/>
                </a:lnTo>
                <a:lnTo>
                  <a:pt x="6564578" y="6148023"/>
                </a:lnTo>
                <a:lnTo>
                  <a:pt x="6523303" y="6132148"/>
                </a:lnTo>
                <a:lnTo>
                  <a:pt x="6486790" y="6113098"/>
                </a:lnTo>
                <a:lnTo>
                  <a:pt x="6448690" y="6094048"/>
                </a:lnTo>
                <a:lnTo>
                  <a:pt x="6410590" y="6074998"/>
                </a:lnTo>
                <a:lnTo>
                  <a:pt x="6374078" y="6059123"/>
                </a:lnTo>
                <a:lnTo>
                  <a:pt x="6332803" y="6043248"/>
                </a:lnTo>
                <a:lnTo>
                  <a:pt x="6286765" y="6027373"/>
                </a:lnTo>
                <a:lnTo>
                  <a:pt x="6234378" y="6016261"/>
                </a:lnTo>
                <a:lnTo>
                  <a:pt x="6174053" y="6009911"/>
                </a:lnTo>
                <a:lnTo>
                  <a:pt x="6105790" y="6006736"/>
                </a:lnTo>
                <a:lnTo>
                  <a:pt x="6096000" y="6007191"/>
                </a:lnTo>
                <a:lnTo>
                  <a:pt x="6086211" y="6006736"/>
                </a:lnTo>
                <a:lnTo>
                  <a:pt x="6017949" y="6009911"/>
                </a:lnTo>
                <a:lnTo>
                  <a:pt x="5957622" y="6016261"/>
                </a:lnTo>
                <a:lnTo>
                  <a:pt x="5905235" y="6027373"/>
                </a:lnTo>
                <a:lnTo>
                  <a:pt x="5859197" y="6043248"/>
                </a:lnTo>
                <a:lnTo>
                  <a:pt x="5817922" y="6059123"/>
                </a:lnTo>
                <a:lnTo>
                  <a:pt x="5781409" y="6074998"/>
                </a:lnTo>
                <a:lnTo>
                  <a:pt x="5743309" y="6094048"/>
                </a:lnTo>
                <a:lnTo>
                  <a:pt x="5705211" y="6113098"/>
                </a:lnTo>
                <a:lnTo>
                  <a:pt x="5668697" y="6132148"/>
                </a:lnTo>
                <a:lnTo>
                  <a:pt x="5627422" y="6148023"/>
                </a:lnTo>
                <a:lnTo>
                  <a:pt x="5581384" y="6162311"/>
                </a:lnTo>
                <a:lnTo>
                  <a:pt x="5528997" y="6173423"/>
                </a:lnTo>
                <a:lnTo>
                  <a:pt x="5468672" y="6181361"/>
                </a:lnTo>
                <a:lnTo>
                  <a:pt x="5410200" y="6182721"/>
                </a:lnTo>
                <a:lnTo>
                  <a:pt x="5351728" y="6181361"/>
                </a:lnTo>
                <a:lnTo>
                  <a:pt x="5291402" y="6173423"/>
                </a:lnTo>
                <a:lnTo>
                  <a:pt x="5239015" y="6162311"/>
                </a:lnTo>
                <a:lnTo>
                  <a:pt x="5192979" y="6148023"/>
                </a:lnTo>
                <a:lnTo>
                  <a:pt x="5151703" y="6132148"/>
                </a:lnTo>
                <a:lnTo>
                  <a:pt x="5115190" y="6113098"/>
                </a:lnTo>
                <a:lnTo>
                  <a:pt x="5077092" y="6094048"/>
                </a:lnTo>
                <a:lnTo>
                  <a:pt x="5038990" y="6074998"/>
                </a:lnTo>
                <a:lnTo>
                  <a:pt x="5002479" y="6059123"/>
                </a:lnTo>
                <a:lnTo>
                  <a:pt x="4961203" y="6043248"/>
                </a:lnTo>
                <a:lnTo>
                  <a:pt x="4915166" y="6027373"/>
                </a:lnTo>
                <a:lnTo>
                  <a:pt x="4862778" y="6016261"/>
                </a:lnTo>
                <a:lnTo>
                  <a:pt x="4802454" y="6009911"/>
                </a:lnTo>
                <a:lnTo>
                  <a:pt x="4734190" y="6006736"/>
                </a:lnTo>
                <a:lnTo>
                  <a:pt x="4665929" y="6009911"/>
                </a:lnTo>
                <a:lnTo>
                  <a:pt x="4605603" y="6016261"/>
                </a:lnTo>
                <a:lnTo>
                  <a:pt x="4553217" y="6027373"/>
                </a:lnTo>
                <a:lnTo>
                  <a:pt x="4507178" y="6043248"/>
                </a:lnTo>
                <a:lnTo>
                  <a:pt x="4465903" y="6059123"/>
                </a:lnTo>
                <a:lnTo>
                  <a:pt x="4429390" y="6074998"/>
                </a:lnTo>
                <a:lnTo>
                  <a:pt x="4353190" y="6113098"/>
                </a:lnTo>
                <a:lnTo>
                  <a:pt x="4316678" y="6132148"/>
                </a:lnTo>
                <a:lnTo>
                  <a:pt x="4275403" y="6148023"/>
                </a:lnTo>
                <a:lnTo>
                  <a:pt x="4229365" y="6162311"/>
                </a:lnTo>
                <a:lnTo>
                  <a:pt x="4176978" y="6173423"/>
                </a:lnTo>
                <a:lnTo>
                  <a:pt x="4116653" y="6181361"/>
                </a:lnTo>
                <a:lnTo>
                  <a:pt x="4048390" y="6182948"/>
                </a:lnTo>
                <a:lnTo>
                  <a:pt x="3980128" y="6181361"/>
                </a:lnTo>
                <a:lnTo>
                  <a:pt x="3919803" y="6173423"/>
                </a:lnTo>
                <a:lnTo>
                  <a:pt x="3867415" y="6162311"/>
                </a:lnTo>
                <a:lnTo>
                  <a:pt x="3821378" y="6148023"/>
                </a:lnTo>
                <a:lnTo>
                  <a:pt x="3780103" y="6132148"/>
                </a:lnTo>
                <a:lnTo>
                  <a:pt x="3743590" y="6113098"/>
                </a:lnTo>
                <a:lnTo>
                  <a:pt x="3705490" y="6094048"/>
                </a:lnTo>
                <a:lnTo>
                  <a:pt x="3667390" y="6074998"/>
                </a:lnTo>
                <a:lnTo>
                  <a:pt x="3630878" y="6059123"/>
                </a:lnTo>
                <a:lnTo>
                  <a:pt x="3589603" y="6043248"/>
                </a:lnTo>
                <a:lnTo>
                  <a:pt x="3543565" y="6027373"/>
                </a:lnTo>
                <a:lnTo>
                  <a:pt x="3491178" y="6016261"/>
                </a:lnTo>
                <a:lnTo>
                  <a:pt x="3430853" y="6009911"/>
                </a:lnTo>
                <a:lnTo>
                  <a:pt x="3361003" y="6006736"/>
                </a:lnTo>
                <a:lnTo>
                  <a:pt x="3294328" y="6009911"/>
                </a:lnTo>
                <a:lnTo>
                  <a:pt x="3234003" y="6016261"/>
                </a:lnTo>
                <a:lnTo>
                  <a:pt x="3181615" y="6027373"/>
                </a:lnTo>
                <a:lnTo>
                  <a:pt x="3135578" y="6043248"/>
                </a:lnTo>
                <a:lnTo>
                  <a:pt x="3094303" y="6059123"/>
                </a:lnTo>
                <a:lnTo>
                  <a:pt x="3057790" y="6074998"/>
                </a:lnTo>
                <a:lnTo>
                  <a:pt x="3019690" y="6094048"/>
                </a:lnTo>
                <a:lnTo>
                  <a:pt x="2981590" y="6113098"/>
                </a:lnTo>
                <a:lnTo>
                  <a:pt x="2945078" y="6132148"/>
                </a:lnTo>
                <a:lnTo>
                  <a:pt x="2903803" y="6148023"/>
                </a:lnTo>
                <a:lnTo>
                  <a:pt x="2857765" y="6162311"/>
                </a:lnTo>
                <a:lnTo>
                  <a:pt x="2805378" y="6173423"/>
                </a:lnTo>
                <a:lnTo>
                  <a:pt x="2745053" y="6181361"/>
                </a:lnTo>
                <a:lnTo>
                  <a:pt x="2676790" y="6182948"/>
                </a:lnTo>
                <a:lnTo>
                  <a:pt x="2608528" y="6181361"/>
                </a:lnTo>
                <a:lnTo>
                  <a:pt x="2548203" y="6173423"/>
                </a:lnTo>
                <a:lnTo>
                  <a:pt x="2495815" y="6162311"/>
                </a:lnTo>
                <a:lnTo>
                  <a:pt x="2449778" y="6148023"/>
                </a:lnTo>
                <a:lnTo>
                  <a:pt x="2408503" y="6132148"/>
                </a:lnTo>
                <a:lnTo>
                  <a:pt x="2371990" y="6113098"/>
                </a:lnTo>
                <a:lnTo>
                  <a:pt x="2333890" y="6094048"/>
                </a:lnTo>
                <a:lnTo>
                  <a:pt x="2295790" y="6074998"/>
                </a:lnTo>
                <a:lnTo>
                  <a:pt x="2259278" y="6059123"/>
                </a:lnTo>
                <a:lnTo>
                  <a:pt x="2218003" y="6043248"/>
                </a:lnTo>
                <a:lnTo>
                  <a:pt x="2171965" y="6027373"/>
                </a:lnTo>
                <a:lnTo>
                  <a:pt x="2119578" y="6016261"/>
                </a:lnTo>
                <a:lnTo>
                  <a:pt x="2059253" y="6009911"/>
                </a:lnTo>
                <a:lnTo>
                  <a:pt x="1990990" y="6006736"/>
                </a:lnTo>
                <a:lnTo>
                  <a:pt x="1922728" y="6009911"/>
                </a:lnTo>
                <a:lnTo>
                  <a:pt x="1862403" y="6016261"/>
                </a:lnTo>
                <a:lnTo>
                  <a:pt x="1810015" y="6027373"/>
                </a:lnTo>
                <a:lnTo>
                  <a:pt x="1763978" y="6043248"/>
                </a:lnTo>
                <a:lnTo>
                  <a:pt x="1722703" y="6059123"/>
                </a:lnTo>
                <a:lnTo>
                  <a:pt x="1686190" y="6074998"/>
                </a:lnTo>
                <a:lnTo>
                  <a:pt x="1648090" y="6094048"/>
                </a:lnTo>
                <a:lnTo>
                  <a:pt x="1609990" y="6113098"/>
                </a:lnTo>
                <a:lnTo>
                  <a:pt x="1573478" y="6132148"/>
                </a:lnTo>
                <a:lnTo>
                  <a:pt x="1532203" y="6148023"/>
                </a:lnTo>
                <a:lnTo>
                  <a:pt x="1486165" y="6162311"/>
                </a:lnTo>
                <a:lnTo>
                  <a:pt x="1433778" y="6173423"/>
                </a:lnTo>
                <a:lnTo>
                  <a:pt x="1373453" y="6181361"/>
                </a:lnTo>
                <a:lnTo>
                  <a:pt x="1305190" y="6182948"/>
                </a:lnTo>
                <a:lnTo>
                  <a:pt x="1236928" y="6181361"/>
                </a:lnTo>
                <a:lnTo>
                  <a:pt x="1176603" y="6173423"/>
                </a:lnTo>
                <a:lnTo>
                  <a:pt x="1124215" y="6162311"/>
                </a:lnTo>
                <a:lnTo>
                  <a:pt x="1078178" y="6148023"/>
                </a:lnTo>
                <a:lnTo>
                  <a:pt x="1036903" y="6132148"/>
                </a:lnTo>
                <a:lnTo>
                  <a:pt x="1000390" y="6113098"/>
                </a:lnTo>
                <a:lnTo>
                  <a:pt x="962290" y="6094048"/>
                </a:lnTo>
                <a:lnTo>
                  <a:pt x="924190" y="6074998"/>
                </a:lnTo>
                <a:lnTo>
                  <a:pt x="887678" y="6059123"/>
                </a:lnTo>
                <a:lnTo>
                  <a:pt x="846403" y="6043248"/>
                </a:lnTo>
                <a:lnTo>
                  <a:pt x="800365" y="6027373"/>
                </a:lnTo>
                <a:lnTo>
                  <a:pt x="747978" y="6016261"/>
                </a:lnTo>
                <a:lnTo>
                  <a:pt x="687653" y="6009911"/>
                </a:lnTo>
                <a:lnTo>
                  <a:pt x="619390" y="6006736"/>
                </a:lnTo>
                <a:lnTo>
                  <a:pt x="551128" y="6009911"/>
                </a:lnTo>
                <a:lnTo>
                  <a:pt x="490803" y="6016261"/>
                </a:lnTo>
                <a:lnTo>
                  <a:pt x="438415" y="6027373"/>
                </a:lnTo>
                <a:lnTo>
                  <a:pt x="392378" y="6043248"/>
                </a:lnTo>
                <a:lnTo>
                  <a:pt x="351103" y="6059123"/>
                </a:lnTo>
                <a:lnTo>
                  <a:pt x="314590" y="6074998"/>
                </a:lnTo>
                <a:lnTo>
                  <a:pt x="276490" y="6094048"/>
                </a:lnTo>
                <a:lnTo>
                  <a:pt x="238390" y="6113098"/>
                </a:lnTo>
                <a:lnTo>
                  <a:pt x="201878" y="6132148"/>
                </a:lnTo>
                <a:lnTo>
                  <a:pt x="160603" y="6148023"/>
                </a:lnTo>
                <a:lnTo>
                  <a:pt x="114565" y="6162311"/>
                </a:lnTo>
                <a:lnTo>
                  <a:pt x="62178" y="6173423"/>
                </a:lnTo>
                <a:lnTo>
                  <a:pt x="1853" y="6181361"/>
                </a:lnTo>
                <a:lnTo>
                  <a:pt x="1" y="6181404"/>
                </a:lnTo>
                <a:lnTo>
                  <a:pt x="1" y="6551875"/>
                </a:lnTo>
                <a:lnTo>
                  <a:pt x="0" y="65518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B9C0D5DB-A4B9-3317-C552-C15E0876B519}"/>
              </a:ext>
            </a:extLst>
          </p:cNvPr>
          <p:cNvSpPr>
            <a:spLocks noGrp="1"/>
          </p:cNvSpPr>
          <p:nvPr>
            <p:ph type="title"/>
          </p:nvPr>
        </p:nvSpPr>
        <p:spPr>
          <a:xfrm>
            <a:off x="766762" y="662399"/>
            <a:ext cx="10780830" cy="1494000"/>
          </a:xfrm>
        </p:spPr>
        <p:txBody>
          <a:bodyPr anchor="t">
            <a:normAutofit/>
          </a:bodyPr>
          <a:lstStyle/>
          <a:p>
            <a:r>
              <a:rPr lang="nl-NL"/>
              <a:t>Groeifactoren</a:t>
            </a:r>
            <a:endParaRPr lang="nl-NL" dirty="0"/>
          </a:p>
        </p:txBody>
      </p:sp>
      <p:sp>
        <p:nvSpPr>
          <p:cNvPr id="3" name="Tijdelijke aanduiding voor inhoud 2">
            <a:extLst>
              <a:ext uri="{FF2B5EF4-FFF2-40B4-BE49-F238E27FC236}">
                <a16:creationId xmlns:a16="http://schemas.microsoft.com/office/drawing/2014/main" id="{FBF05B38-107B-8766-5943-27DCDA97767B}"/>
              </a:ext>
            </a:extLst>
          </p:cNvPr>
          <p:cNvSpPr>
            <a:spLocks noGrp="1"/>
          </p:cNvSpPr>
          <p:nvPr>
            <p:ph idx="1"/>
          </p:nvPr>
        </p:nvSpPr>
        <p:spPr>
          <a:xfrm>
            <a:off x="766763" y="2286002"/>
            <a:ext cx="5014912" cy="3322800"/>
          </a:xfrm>
        </p:spPr>
        <p:txBody>
          <a:bodyPr>
            <a:normAutofit/>
          </a:bodyPr>
          <a:lstStyle/>
          <a:p>
            <a:r>
              <a:rPr lang="nl-NL" sz="2000">
                <a:solidFill>
                  <a:schemeClr val="tx1">
                    <a:alpha val="60000"/>
                  </a:schemeClr>
                </a:solidFill>
              </a:rPr>
              <a:t>Optimale groei en ontwikkeling</a:t>
            </a:r>
          </a:p>
          <a:p>
            <a:endParaRPr lang="nl-NL" sz="2000">
              <a:solidFill>
                <a:schemeClr val="tx1">
                  <a:alpha val="60000"/>
                </a:schemeClr>
              </a:solidFill>
            </a:endParaRPr>
          </a:p>
          <a:p>
            <a:r>
              <a:rPr lang="nl-NL" sz="2000">
                <a:solidFill>
                  <a:schemeClr val="tx1">
                    <a:alpha val="60000"/>
                  </a:schemeClr>
                </a:solidFill>
              </a:rPr>
              <a:t>Niet hetzelfde als in de natuur</a:t>
            </a:r>
          </a:p>
          <a:p>
            <a:endParaRPr lang="nl-NL" sz="2000">
              <a:solidFill>
                <a:schemeClr val="tx1">
                  <a:alpha val="60000"/>
                </a:schemeClr>
              </a:solidFill>
            </a:endParaRPr>
          </a:p>
          <a:p>
            <a:endParaRPr lang="nl-NL" sz="2000">
              <a:solidFill>
                <a:schemeClr val="tx1">
                  <a:alpha val="60000"/>
                </a:schemeClr>
              </a:solidFill>
            </a:endParaRPr>
          </a:p>
        </p:txBody>
      </p:sp>
      <p:pic>
        <p:nvPicPr>
          <p:cNvPr id="5" name="Afbeelding 4" descr="Afbeelding met tekst, elektronica, computer, scherm">
            <a:extLst>
              <a:ext uri="{FF2B5EF4-FFF2-40B4-BE49-F238E27FC236}">
                <a16:creationId xmlns:a16="http://schemas.microsoft.com/office/drawing/2014/main" id="{3D7E0EEA-4F6C-2972-3A59-B43E44A256A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81675" y="1979877"/>
            <a:ext cx="5451592" cy="2475935"/>
          </a:xfrm>
          <a:prstGeom prst="rect">
            <a:avLst/>
          </a:prstGeom>
        </p:spPr>
      </p:pic>
    </p:spTree>
    <p:extLst>
      <p:ext uri="{BB962C8B-B14F-4D97-AF65-F5344CB8AC3E}">
        <p14:creationId xmlns:p14="http://schemas.microsoft.com/office/powerpoint/2010/main" val="2675640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Een groeiende plant">
            <a:extLst>
              <a:ext uri="{FF2B5EF4-FFF2-40B4-BE49-F238E27FC236}">
                <a16:creationId xmlns:a16="http://schemas.microsoft.com/office/drawing/2014/main" id="{AA48D546-A76C-78A2-865D-6C15D52B3AA1}"/>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1" cy="6857990"/>
          </a:xfrm>
          <a:prstGeom prst="rect">
            <a:avLst/>
          </a:prstGeom>
        </p:spPr>
      </p:pic>
      <p:sp>
        <p:nvSpPr>
          <p:cNvPr id="2" name="Titel 1"/>
          <p:cNvSpPr>
            <a:spLocks noGrp="1"/>
          </p:cNvSpPr>
          <p:nvPr>
            <p:ph type="title"/>
          </p:nvPr>
        </p:nvSpPr>
        <p:spPr>
          <a:xfrm>
            <a:off x="643467" y="321734"/>
            <a:ext cx="6891186" cy="1135737"/>
          </a:xfrm>
        </p:spPr>
        <p:txBody>
          <a:bodyPr>
            <a:normAutofit/>
          </a:bodyPr>
          <a:lstStyle/>
          <a:p>
            <a:r>
              <a:rPr lang="nl-NL" sz="3600"/>
              <a:t>De groeifactoren</a:t>
            </a:r>
          </a:p>
        </p:txBody>
      </p:sp>
      <p:sp>
        <p:nvSpPr>
          <p:cNvPr id="3" name="Tijdelijke aanduiding voor inhoud 2"/>
          <p:cNvSpPr>
            <a:spLocks noGrp="1"/>
          </p:cNvSpPr>
          <p:nvPr>
            <p:ph idx="1"/>
          </p:nvPr>
        </p:nvSpPr>
        <p:spPr>
          <a:xfrm>
            <a:off x="643467" y="1782981"/>
            <a:ext cx="6891187" cy="4393982"/>
          </a:xfrm>
        </p:spPr>
        <p:txBody>
          <a:bodyPr>
            <a:normAutofit/>
          </a:bodyPr>
          <a:lstStyle/>
          <a:p>
            <a:r>
              <a:rPr lang="nl-NL" sz="2000" b="1" u="sng"/>
              <a:t>Watervoorzienin</a:t>
            </a:r>
            <a:r>
              <a:rPr lang="nl-NL" sz="2000"/>
              <a:t>g: maximale groei is alleen mogelijk als de wateropname goed gaat. Een probleem met de watervoorziening kun je herkennen aan een hangende kop.</a:t>
            </a:r>
          </a:p>
          <a:p>
            <a:endParaRPr lang="nl-NL" sz="2000"/>
          </a:p>
          <a:p>
            <a:r>
              <a:rPr lang="nl-NL" sz="2000" b="1" u="sng"/>
              <a:t>Voeding</a:t>
            </a:r>
            <a:r>
              <a:rPr lang="nl-NL" sz="2000"/>
              <a:t>: Bemesting kan de groei met ongeveer 6 procent beïnvloeden. Geef je plant dus niet meer bemesting dan noodzakelijk is, anders kan dit de groei beperken.</a:t>
            </a:r>
          </a:p>
          <a:p>
            <a:endParaRPr lang="nl-NL" sz="2000"/>
          </a:p>
          <a:p>
            <a:r>
              <a:rPr lang="nl-NL" sz="2000" b="1" u="sng"/>
              <a:t>Lichtintensiteit</a:t>
            </a:r>
            <a:r>
              <a:rPr lang="nl-NL" sz="2000"/>
              <a:t>: planten groeien door verbranding van suikers. Een plant heeft dus genoeg licht nodig. </a:t>
            </a:r>
          </a:p>
        </p:txBody>
      </p:sp>
    </p:spTree>
    <p:extLst>
      <p:ext uri="{BB962C8B-B14F-4D97-AF65-F5344CB8AC3E}">
        <p14:creationId xmlns:p14="http://schemas.microsoft.com/office/powerpoint/2010/main" val="326826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en groeiende plant">
            <a:extLst>
              <a:ext uri="{FF2B5EF4-FFF2-40B4-BE49-F238E27FC236}">
                <a16:creationId xmlns:a16="http://schemas.microsoft.com/office/drawing/2014/main" id="{1E83DB98-8B69-5F90-D000-70D9A79B02C6}"/>
              </a:ext>
            </a:extLst>
          </p:cNvPr>
          <p:cNvPicPr>
            <a:picLocks noChangeAspect="1"/>
          </p:cNvPicPr>
          <p:nvPr/>
        </p:nvPicPr>
        <p:blipFill rotWithShape="1">
          <a:blip r:embed="rId2"/>
          <a:srcRect t="15730"/>
          <a:stretch/>
        </p:blipFill>
        <p:spPr>
          <a:xfrm>
            <a:off x="20" y="10"/>
            <a:ext cx="12191981" cy="6857990"/>
          </a:xfrm>
          <a:prstGeom prst="rect">
            <a:avLst/>
          </a:prstGeom>
        </p:spPr>
      </p:pic>
      <p:sp>
        <p:nvSpPr>
          <p:cNvPr id="3" name="Tijdelijke aanduiding voor inhoud 2"/>
          <p:cNvSpPr>
            <a:spLocks noGrp="1"/>
          </p:cNvSpPr>
          <p:nvPr>
            <p:ph idx="1"/>
          </p:nvPr>
        </p:nvSpPr>
        <p:spPr>
          <a:xfrm>
            <a:off x="585101" y="800487"/>
            <a:ext cx="6891187" cy="4393982"/>
          </a:xfrm>
        </p:spPr>
        <p:txBody>
          <a:bodyPr>
            <a:normAutofit lnSpcReduction="10000"/>
          </a:bodyPr>
          <a:lstStyle/>
          <a:p>
            <a:r>
              <a:rPr lang="nl-NL" sz="2000" b="1" u="sng" dirty="0"/>
              <a:t>Zuurstof en CO2</a:t>
            </a:r>
            <a:r>
              <a:rPr lang="nl-NL" sz="2000" dirty="0"/>
              <a:t>: de plant heeft voor de ademhaling zuurstof nodig. Als je te veel water geeft dan verdwijnt de zuurstof uit de grond, met wortelrot als gevolg. De plant heeft eveneens CO2 nodig voor de aanmaak van suikers, dit zit meer dan genoeg in de atmosfeer.</a:t>
            </a:r>
          </a:p>
          <a:p>
            <a:endParaRPr lang="nl-NL" sz="2000" dirty="0"/>
          </a:p>
          <a:p>
            <a:r>
              <a:rPr lang="nl-NL" sz="2000" b="1" u="sng" dirty="0"/>
              <a:t>Temperatuur</a:t>
            </a:r>
            <a:r>
              <a:rPr lang="nl-NL" sz="2000" dirty="0"/>
              <a:t>: Temperatuur is van grote invloed op de groeisnelheid. Als het te warm is (boven de 30 graden Celsius) neemt de fotosynthese af. Als het te koud is vertraagt de groei, vruchtvorming en de bloei van de plant.</a:t>
            </a:r>
          </a:p>
          <a:p>
            <a:endParaRPr lang="nl-NL" sz="2000" dirty="0"/>
          </a:p>
          <a:p>
            <a:r>
              <a:rPr lang="nl-NL" sz="2000" b="1" u="sng" dirty="0"/>
              <a:t>Luchtvochtigheid</a:t>
            </a:r>
            <a:r>
              <a:rPr lang="nl-NL" sz="2000" dirty="0"/>
              <a:t>: zowel een te hoge en te lage luchtvochtigheid kan de groei van je plant belemmeren. Bij een te hoge luchtvochtigheid kan er minder water door de bladeren verdampen. 70% is voor planten goed.</a:t>
            </a:r>
          </a:p>
        </p:txBody>
      </p:sp>
    </p:spTree>
    <p:extLst>
      <p:ext uri="{BB962C8B-B14F-4D97-AF65-F5344CB8AC3E}">
        <p14:creationId xmlns:p14="http://schemas.microsoft.com/office/powerpoint/2010/main" val="12782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uurvliegjes in een door de maan verlicht bos">
            <a:extLst>
              <a:ext uri="{FF2B5EF4-FFF2-40B4-BE49-F238E27FC236}">
                <a16:creationId xmlns:a16="http://schemas.microsoft.com/office/drawing/2014/main" id="{93005293-67CB-FD0F-A63B-2B3F1156B705}"/>
              </a:ext>
            </a:extLst>
          </p:cNvPr>
          <p:cNvPicPr>
            <a:picLocks noChangeAspect="1"/>
          </p:cNvPicPr>
          <p:nvPr/>
        </p:nvPicPr>
        <p:blipFill rotWithShape="1">
          <a:blip r:embed="rId2"/>
          <a:srcRect r="5882"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8053CCD-03A9-3FBD-9A37-BC2FA6CA1803}"/>
              </a:ext>
            </a:extLst>
          </p:cNvPr>
          <p:cNvSpPr>
            <a:spLocks noGrp="1"/>
          </p:cNvSpPr>
          <p:nvPr>
            <p:ph type="title"/>
          </p:nvPr>
        </p:nvSpPr>
        <p:spPr>
          <a:xfrm>
            <a:off x="7531610" y="365125"/>
            <a:ext cx="3822189" cy="1899912"/>
          </a:xfrm>
        </p:spPr>
        <p:txBody>
          <a:bodyPr>
            <a:normAutofit/>
          </a:bodyPr>
          <a:lstStyle/>
          <a:p>
            <a:r>
              <a:rPr lang="nl-NL" sz="4000"/>
              <a:t>Kijklicht en groeilicht</a:t>
            </a:r>
          </a:p>
        </p:txBody>
      </p:sp>
      <p:sp>
        <p:nvSpPr>
          <p:cNvPr id="3" name="Tijdelijke aanduiding voor inhoud 2">
            <a:extLst>
              <a:ext uri="{FF2B5EF4-FFF2-40B4-BE49-F238E27FC236}">
                <a16:creationId xmlns:a16="http://schemas.microsoft.com/office/drawing/2014/main" id="{439B2DF8-CE36-7C8A-508A-D3A5DAAC8BE3}"/>
              </a:ext>
            </a:extLst>
          </p:cNvPr>
          <p:cNvSpPr>
            <a:spLocks noGrp="1"/>
          </p:cNvSpPr>
          <p:nvPr>
            <p:ph idx="1"/>
          </p:nvPr>
        </p:nvSpPr>
        <p:spPr>
          <a:xfrm>
            <a:off x="7531610" y="2434201"/>
            <a:ext cx="3822189" cy="3742762"/>
          </a:xfrm>
        </p:spPr>
        <p:txBody>
          <a:bodyPr>
            <a:normAutofit/>
          </a:bodyPr>
          <a:lstStyle/>
          <a:p>
            <a:r>
              <a:rPr lang="nl-NL" sz="2000" dirty="0"/>
              <a:t>Alle planten hebben licht nodig voor groei (fotosynthese)</a:t>
            </a:r>
          </a:p>
          <a:p>
            <a:endParaRPr lang="nl-NL" sz="2000" dirty="0"/>
          </a:p>
          <a:p>
            <a:r>
              <a:rPr lang="nl-NL" sz="2000" dirty="0"/>
              <a:t>Kijklicht meet je met en lux meter</a:t>
            </a:r>
          </a:p>
          <a:p>
            <a:endParaRPr lang="nl-NL" sz="2000" dirty="0"/>
          </a:p>
          <a:p>
            <a:r>
              <a:rPr lang="nl-NL" sz="2000" dirty="0"/>
              <a:t>Groeilicht met een PAR meter</a:t>
            </a:r>
          </a:p>
          <a:p>
            <a:endParaRPr lang="nl-NL" sz="2000" dirty="0"/>
          </a:p>
          <a:p>
            <a:endParaRPr lang="nl-NL" sz="2000" dirty="0"/>
          </a:p>
        </p:txBody>
      </p:sp>
    </p:spTree>
    <p:extLst>
      <p:ext uri="{BB962C8B-B14F-4D97-AF65-F5344CB8AC3E}">
        <p14:creationId xmlns:p14="http://schemas.microsoft.com/office/powerpoint/2010/main" val="414247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655320" y="365125"/>
            <a:ext cx="5120114" cy="169279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latin typeface="+mj-lt"/>
                <a:ea typeface="+mj-ea"/>
                <a:cs typeface="+mj-cs"/>
              </a:rPr>
              <a:t>Licht </a:t>
            </a:r>
          </a:p>
        </p:txBody>
      </p:sp>
      <p:cxnSp>
        <p:nvCxnSpPr>
          <p:cNvPr id="14" name="Straight Arrow Connector 1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CCFFDCAA-2A69-4B1D-A2C5-EC612EA940AA}"/>
              </a:ext>
            </a:extLst>
          </p:cNvPr>
          <p:cNvSpPr txBox="1"/>
          <p:nvPr/>
        </p:nvSpPr>
        <p:spPr>
          <a:xfrm>
            <a:off x="655321" y="2575034"/>
            <a:ext cx="5120113" cy="346222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500"/>
              <a:t>Hoeveel licht je een plant moet geven, is afhankelijk van haar oorspronkelijke standplaats in de natuur. Je komt een plant nooit tegen op een plek waar hij meer licht krijgt dan hij nodig heeft. </a:t>
            </a:r>
          </a:p>
          <a:p>
            <a:pPr indent="-228600">
              <a:lnSpc>
                <a:spcPct val="90000"/>
              </a:lnSpc>
              <a:spcAft>
                <a:spcPts val="600"/>
              </a:spcAft>
              <a:buFont typeface="Arial" panose="020B0604020202020204" pitchFamily="34" charset="0"/>
              <a:buChar char="•"/>
            </a:pPr>
            <a:endParaRPr lang="en-US" sz="1500"/>
          </a:p>
          <a:p>
            <a:pPr indent="-228600">
              <a:lnSpc>
                <a:spcPct val="90000"/>
              </a:lnSpc>
              <a:spcAft>
                <a:spcPts val="600"/>
              </a:spcAft>
              <a:buFont typeface="Arial" panose="020B0604020202020204" pitchFamily="34" charset="0"/>
              <a:buChar char="•"/>
            </a:pPr>
            <a:r>
              <a:rPr lang="en-US" sz="1500"/>
              <a:t>Als een plant minder licht krijgt dan nodig is, kan de plant </a:t>
            </a:r>
            <a:r>
              <a:rPr lang="en-US" sz="1500" b="1"/>
              <a:t>groeistoornissen</a:t>
            </a:r>
            <a:r>
              <a:rPr lang="en-US" sz="1500" i="1"/>
              <a:t> </a:t>
            </a:r>
            <a:r>
              <a:rPr lang="en-US" sz="1500"/>
              <a:t>gaan vertonen. Hij kan minder snel gaan groeien, de bladeren kunnen verkleuren, kleiner worden of afvallen en de ruimte tussen de bladknopen op de stengel (internodiën) kan groeien. </a:t>
            </a:r>
          </a:p>
          <a:p>
            <a:pPr indent="-228600">
              <a:lnSpc>
                <a:spcPct val="90000"/>
              </a:lnSpc>
              <a:spcAft>
                <a:spcPts val="600"/>
              </a:spcAft>
              <a:buFont typeface="Arial" panose="020B0604020202020204" pitchFamily="34" charset="0"/>
              <a:buChar char="•"/>
            </a:pPr>
            <a:endParaRPr lang="en-US" sz="1500"/>
          </a:p>
          <a:p>
            <a:pPr indent="-228600">
              <a:lnSpc>
                <a:spcPct val="90000"/>
              </a:lnSpc>
              <a:spcAft>
                <a:spcPts val="600"/>
              </a:spcAft>
              <a:buFont typeface="Arial" panose="020B0604020202020204" pitchFamily="34" charset="0"/>
              <a:buChar char="•"/>
            </a:pPr>
            <a:r>
              <a:rPr lang="en-US" sz="1500"/>
              <a:t>Planten kunnen vaak overdreven naar het licht toe groeien. </a:t>
            </a:r>
          </a:p>
          <a:p>
            <a:pPr indent="-228600">
              <a:lnSpc>
                <a:spcPct val="90000"/>
              </a:lnSpc>
              <a:spcAft>
                <a:spcPts val="600"/>
              </a:spcAft>
              <a:buFont typeface="Arial" panose="020B0604020202020204" pitchFamily="34" charset="0"/>
              <a:buChar char="•"/>
            </a:pPr>
            <a:endParaRPr lang="en-US" sz="1500"/>
          </a:p>
        </p:txBody>
      </p:sp>
      <p:pic>
        <p:nvPicPr>
          <p:cNvPr id="4" name="Afbeelding 3">
            <a:extLst>
              <a:ext uri="{FF2B5EF4-FFF2-40B4-BE49-F238E27FC236}">
                <a16:creationId xmlns:a16="http://schemas.microsoft.com/office/drawing/2014/main" id="{2EFF85C3-64F3-4A12-BAB5-4531C3D90B96}"/>
              </a:ext>
            </a:extLst>
          </p:cNvPr>
          <p:cNvPicPr>
            <a:picLocks noChangeAspect="1"/>
          </p:cNvPicPr>
          <p:nvPr/>
        </p:nvPicPr>
        <p:blipFill rotWithShape="1">
          <a:blip r:embed="rId2"/>
          <a:srcRect l="7945"/>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32920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4965430" y="629268"/>
            <a:ext cx="6586491" cy="128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a:latin typeface="+mj-lt"/>
                <a:ea typeface="+mj-ea"/>
                <a:cs typeface="+mj-cs"/>
              </a:rPr>
              <a:t>Licht </a:t>
            </a:r>
          </a:p>
        </p:txBody>
      </p:sp>
      <p:sp>
        <p:nvSpPr>
          <p:cNvPr id="9" name="Tekstvak 8">
            <a:extLst>
              <a:ext uri="{FF2B5EF4-FFF2-40B4-BE49-F238E27FC236}">
                <a16:creationId xmlns:a16="http://schemas.microsoft.com/office/drawing/2014/main" id="{CCFFDCAA-2A69-4B1D-A2C5-EC612EA940AA}"/>
              </a:ext>
            </a:extLst>
          </p:cNvPr>
          <p:cNvSpPr txBox="1"/>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a:t>Planten die al wat ouder zijn, verliezen door gebrek aan licht de onderste bladeren. Bonte en gekleurde bladeren kunnen gaan </a:t>
            </a:r>
            <a:r>
              <a:rPr lang="en-US" sz="1700" b="1"/>
              <a:t>vergroenen</a:t>
            </a:r>
            <a:r>
              <a:rPr lang="en-US" sz="1700"/>
              <a:t>. Bloeiende</a:t>
            </a:r>
          </a:p>
          <a:p>
            <a:pPr indent="-228600">
              <a:lnSpc>
                <a:spcPct val="90000"/>
              </a:lnSpc>
              <a:spcAft>
                <a:spcPts val="600"/>
              </a:spcAft>
              <a:buFont typeface="Arial" panose="020B0604020202020204" pitchFamily="34" charset="0"/>
              <a:buChar char="•"/>
            </a:pPr>
            <a:r>
              <a:rPr lang="en-US" sz="1700"/>
              <a:t>en vruchtdragende planten verliezen hun bloemen en vruchten al snel. Bovendien komen er geen nieuwe knoppen meer aan. </a:t>
            </a:r>
          </a:p>
          <a:p>
            <a:pPr indent="-228600">
              <a:lnSpc>
                <a:spcPct val="90000"/>
              </a:lnSpc>
              <a:spcAft>
                <a:spcPts val="600"/>
              </a:spcAft>
              <a:buFont typeface="Arial" panose="020B0604020202020204" pitchFamily="34" charset="0"/>
              <a:buChar char="•"/>
            </a:pPr>
            <a:endParaRPr lang="en-US" sz="1700"/>
          </a:p>
          <a:p>
            <a:pPr indent="-228600">
              <a:lnSpc>
                <a:spcPct val="90000"/>
              </a:lnSpc>
              <a:spcAft>
                <a:spcPts val="600"/>
              </a:spcAft>
              <a:buFont typeface="Arial" panose="020B0604020202020204" pitchFamily="34" charset="0"/>
              <a:buChar char="•"/>
            </a:pPr>
            <a:r>
              <a:rPr lang="en-US" sz="1700"/>
              <a:t>Het zal duidelijk zijn: een langdurige periode van slechte (lichtarme) omstandigheden in de handelsketen kan ook bij een plant tot schade leiden. </a:t>
            </a:r>
          </a:p>
          <a:p>
            <a:pPr indent="-228600">
              <a:lnSpc>
                <a:spcPct val="90000"/>
              </a:lnSpc>
              <a:spcAft>
                <a:spcPts val="600"/>
              </a:spcAft>
              <a:buFont typeface="Arial" panose="020B0604020202020204" pitchFamily="34" charset="0"/>
              <a:buChar char="•"/>
            </a:pPr>
            <a:endParaRPr lang="en-US" sz="1700"/>
          </a:p>
          <a:p>
            <a:pPr indent="-228600">
              <a:lnSpc>
                <a:spcPct val="90000"/>
              </a:lnSpc>
              <a:spcAft>
                <a:spcPts val="600"/>
              </a:spcAft>
              <a:buFont typeface="Arial" panose="020B0604020202020204" pitchFamily="34" charset="0"/>
              <a:buChar char="•"/>
            </a:pPr>
            <a:r>
              <a:rPr lang="en-US" sz="1700"/>
              <a:t>Dit blijkt vaak aan de langgerekte gele scheuten met kleine gele blaadjes. Dit heet </a:t>
            </a:r>
            <a:r>
              <a:rPr lang="en-US" sz="1700" i="1"/>
              <a:t>etioleren</a:t>
            </a:r>
            <a:r>
              <a:rPr lang="en-US" sz="1700"/>
              <a:t>.</a:t>
            </a:r>
          </a:p>
        </p:txBody>
      </p:sp>
      <p:pic>
        <p:nvPicPr>
          <p:cNvPr id="2" name="Afbeelding 1">
            <a:extLst>
              <a:ext uri="{FF2B5EF4-FFF2-40B4-BE49-F238E27FC236}">
                <a16:creationId xmlns:a16="http://schemas.microsoft.com/office/drawing/2014/main" id="{5513EA5D-57CC-4009-8EBA-B52917F94EBA}"/>
              </a:ext>
            </a:extLst>
          </p:cNvPr>
          <p:cNvPicPr>
            <a:picLocks noChangeAspect="1"/>
          </p:cNvPicPr>
          <p:nvPr/>
        </p:nvPicPr>
        <p:blipFill rotWithShape="1">
          <a:blip r:embed="rId2"/>
          <a:srcRect l="20555" r="11852"/>
          <a:stretch/>
        </p:blipFill>
        <p:spPr>
          <a:xfrm>
            <a:off x="20" y="10"/>
            <a:ext cx="4635571" cy="6857990"/>
          </a:xfrm>
          <a:prstGeom prst="rect">
            <a:avLst/>
          </a:prstGeom>
          <a:effectLst/>
        </p:spPr>
      </p:pic>
      <p:cxnSp>
        <p:nvCxnSpPr>
          <p:cNvPr id="18"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F72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39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670</Words>
  <Application>Microsoft Office PowerPoint</Application>
  <PresentationFormat>Breedbeeld</PresentationFormat>
  <Paragraphs>79</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Calibri Light</vt:lpstr>
      <vt:lpstr>Kantoorthema</vt:lpstr>
      <vt:lpstr>Kamerplanten</vt:lpstr>
      <vt:lpstr>Wat zijn kamerplanten</vt:lpstr>
      <vt:lpstr>Waarom zijn ze belangrijk?</vt:lpstr>
      <vt:lpstr>Groeifactoren</vt:lpstr>
      <vt:lpstr>De groeifactoren</vt:lpstr>
      <vt:lpstr>PowerPoint-presentatie</vt:lpstr>
      <vt:lpstr>Kijklicht en groeilicht</vt:lpstr>
      <vt:lpstr>PowerPoint-presentatie</vt:lpstr>
      <vt:lpstr>PowerPoint-presentatie</vt:lpstr>
      <vt:lpstr>Uiterlijke kenmerken (verzorging)</vt:lpstr>
      <vt:lpstr>Water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Kamerplanten</dc:title>
  <dc:creator>Regien Mendel - ten Napel</dc:creator>
  <cp:lastModifiedBy>Regien Mendel - ten Napel</cp:lastModifiedBy>
  <cp:revision>1</cp:revision>
  <dcterms:created xsi:type="dcterms:W3CDTF">2023-01-19T14:54:34Z</dcterms:created>
  <dcterms:modified xsi:type="dcterms:W3CDTF">2023-02-07T13:31:07Z</dcterms:modified>
</cp:coreProperties>
</file>